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73" r:id="rId5"/>
    <p:sldId id="261" r:id="rId6"/>
    <p:sldId id="262" r:id="rId7"/>
    <p:sldId id="274" r:id="rId8"/>
    <p:sldId id="263" r:id="rId9"/>
    <p:sldId id="264" r:id="rId10"/>
    <p:sldId id="275" r:id="rId11"/>
    <p:sldId id="265" r:id="rId12"/>
    <p:sldId id="266" r:id="rId13"/>
    <p:sldId id="276" r:id="rId14"/>
    <p:sldId id="267" r:id="rId15"/>
    <p:sldId id="268" r:id="rId16"/>
    <p:sldId id="277" r:id="rId17"/>
    <p:sldId id="269" r:id="rId18"/>
    <p:sldId id="270" r:id="rId19"/>
    <p:sldId id="279" r:id="rId20"/>
    <p:sldId id="278" r:id="rId21"/>
    <p:sldId id="280" r:id="rId22"/>
    <p:sldId id="271" r:id="rId23"/>
    <p:sldId id="272" r:id="rId24"/>
    <p:sldId id="257" r:id="rId25"/>
    <p:sldId id="281" r:id="rId26"/>
    <p:sldId id="258"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_rels/data2.xml.rels><?xml version="1.0" encoding="UTF-8" standalone="yes"?>
<Relationships xmlns="http://schemas.openxmlformats.org/package/2006/relationships"><Relationship Id="rId1" Type="http://schemas.openxmlformats.org/officeDocument/2006/relationships/image" Target="../media/image9.png"/></Relationships>
</file>

<file path=ppt/diagrams/_rels/data3.xml.rels><?xml version="1.0" encoding="UTF-8" standalone="yes"?>
<Relationships xmlns="http://schemas.openxmlformats.org/package/2006/relationships"><Relationship Id="rId1" Type="http://schemas.openxmlformats.org/officeDocument/2006/relationships/image" Target="../media/image11.png"/></Relationships>
</file>

<file path=ppt/diagrams/_rels/data4.xml.rels><?xml version="1.0" encoding="UTF-8" standalone="yes"?>
<Relationships xmlns="http://schemas.openxmlformats.org/package/2006/relationships"><Relationship Id="rId1" Type="http://schemas.openxmlformats.org/officeDocument/2006/relationships/image" Target="../media/image13.png"/></Relationships>
</file>

<file path=ppt/diagrams/_rels/data6.xml.rels><?xml version="1.0" encoding="UTF-8" standalone="yes"?>
<Relationships xmlns="http://schemas.openxmlformats.org/package/2006/relationships"><Relationship Id="rId1" Type="http://schemas.openxmlformats.org/officeDocument/2006/relationships/image" Target="../media/image14.png"/></Relationships>
</file>

<file path=ppt/diagrams/_rels/data7.xml.rels><?xml version="1.0" encoding="UTF-8" standalone="yes"?>
<Relationships xmlns="http://schemas.openxmlformats.org/package/2006/relationships"><Relationship Id="rId1" Type="http://schemas.openxmlformats.org/officeDocument/2006/relationships/image" Target="../media/image16.png"/></Relationships>
</file>

<file path=ppt/diagrams/_rels/data8.xml.rels><?xml version="1.0" encoding="UTF-8" standalone="yes"?>
<Relationships xmlns="http://schemas.openxmlformats.org/package/2006/relationships"><Relationship Id="rId1" Type="http://schemas.openxmlformats.org/officeDocument/2006/relationships/image" Target="../media/image18.png"/></Relationships>
</file>

<file path=ppt/diagrams/_rels/data9.xml.rels><?xml version="1.0" encoding="UTF-8" standalone="yes"?>
<Relationships xmlns="http://schemas.openxmlformats.org/package/2006/relationships"><Relationship Id="rId1" Type="http://schemas.openxmlformats.org/officeDocument/2006/relationships/image" Target="../media/image20.png"/></Relationships>
</file>

<file path=ppt/diagrams/_rels/data10.xml.rels><?xml version="1.0" encoding="UTF-8" standalone="yes"?>
<Relationships xmlns="http://schemas.openxmlformats.org/package/2006/relationships"><Relationship Id="rId1" Type="http://schemas.openxmlformats.org/officeDocument/2006/relationships/image" Target="../media/image24.png"/></Relationships>
</file>

<file path=ppt/diagrams/_rels/data12.xml.rels><?xml version="1.0" encoding="UTF-8" standalone="yes"?>
<Relationships xmlns="http://schemas.openxmlformats.org/package/2006/relationships"><Relationship Id="rId1" Type="http://schemas.openxmlformats.org/officeDocument/2006/relationships/image" Target="../media/image34.png"/></Relationships>
</file>

<file path=ppt/diagrams/_rels/data14.xml.rels><?xml version="1.0" encoding="UTF-8" standalone="yes"?>
<Relationships xmlns="http://schemas.openxmlformats.org/package/2006/relationships"><Relationship Id="rId1" Type="http://schemas.openxmlformats.org/officeDocument/2006/relationships/image" Target="../media/image41.png"/></Relationships>
</file>

<file path=ppt/diagrams/_rels/drawing2.xml.rels><?xml version="1.0" encoding="UTF-8" standalone="yes"?>
<Relationships xmlns="http://schemas.openxmlformats.org/package/2006/relationships"><Relationship Id="rId1" Type="http://schemas.openxmlformats.org/officeDocument/2006/relationships/image" Target="../media/image9.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1.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6.xml.rels><?xml version="1.0" encoding="UTF-8" standalone="yes"?>
<Relationships xmlns="http://schemas.openxmlformats.org/package/2006/relationships"><Relationship Id="rId1" Type="http://schemas.openxmlformats.org/officeDocument/2006/relationships/image" Target="../media/image14.png"/></Relationships>
</file>

<file path=ppt/diagrams/_rels/drawing7.xml.rels><?xml version="1.0" encoding="UTF-8" standalone="yes"?>
<Relationships xmlns="http://schemas.openxmlformats.org/package/2006/relationships"><Relationship Id="rId1" Type="http://schemas.openxmlformats.org/officeDocument/2006/relationships/image" Target="../media/image16.png"/></Relationships>
</file>

<file path=ppt/diagrams/_rels/drawing8.xml.rels><?xml version="1.0" encoding="UTF-8" standalone="yes"?>
<Relationships xmlns="http://schemas.openxmlformats.org/package/2006/relationships"><Relationship Id="rId1" Type="http://schemas.openxmlformats.org/officeDocument/2006/relationships/image" Target="../media/image18.png"/></Relationships>
</file>

<file path=ppt/diagrams/_rels/drawing9.xml.rels><?xml version="1.0" encoding="UTF-8" standalone="yes"?>
<Relationships xmlns="http://schemas.openxmlformats.org/package/2006/relationships"><Relationship Id="rId1" Type="http://schemas.openxmlformats.org/officeDocument/2006/relationships/image" Target="../media/image20.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24.png"/></Relationships>
</file>

<file path=ppt/diagrams/_rels/drawing12.xml.rels><?xml version="1.0" encoding="UTF-8" standalone="yes"?>
<Relationships xmlns="http://schemas.openxmlformats.org/package/2006/relationships"><Relationship Id="rId1" Type="http://schemas.openxmlformats.org/officeDocument/2006/relationships/image" Target="../media/image34.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4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FB3246-D9B0-4D58-97B7-973CA0552C65}"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58DC09DF-CEB9-4EED-9263-47F47E1B9434}">
      <dgm:prSet custT="1"/>
      <dgm:spPr/>
      <dgm:t>
        <a:bodyPr/>
        <a:lstStyle/>
        <a:p>
          <a:pPr rtl="0"/>
          <a:r>
            <a:rPr lang="es-CO" sz="3200" b="1" dirty="0" smtClean="0">
              <a:solidFill>
                <a:srgbClr val="FF0000"/>
              </a:solidFill>
            </a:rPr>
            <a:t>Lo que necesitáis es paz; el perdón, el amor y la paz del cielo en vuestra alma. </a:t>
          </a:r>
          <a:endParaRPr lang="es-CO" sz="3200" b="1" dirty="0">
            <a:solidFill>
              <a:srgbClr val="FF0000"/>
            </a:solidFill>
          </a:endParaRPr>
        </a:p>
      </dgm:t>
    </dgm:pt>
    <dgm:pt modelId="{1432D582-C511-4357-93D3-D57107380B09}" type="parTrans" cxnId="{88D18B06-3E08-4CDC-8A3D-3D633D084F4A}">
      <dgm:prSet/>
      <dgm:spPr/>
      <dgm:t>
        <a:bodyPr/>
        <a:lstStyle/>
        <a:p>
          <a:endParaRPr lang="es-CO"/>
        </a:p>
      </dgm:t>
    </dgm:pt>
    <dgm:pt modelId="{01DC7009-BD03-499D-9660-88657DDCB3DB}" type="sibTrans" cxnId="{88D18B06-3E08-4CDC-8A3D-3D633D084F4A}">
      <dgm:prSet/>
      <dgm:spPr/>
      <dgm:t>
        <a:bodyPr/>
        <a:lstStyle/>
        <a:p>
          <a:endParaRPr lang="es-CO"/>
        </a:p>
      </dgm:t>
    </dgm:pt>
    <dgm:pt modelId="{41391AD5-DD52-4E3C-9A92-932C9B05D5D5}">
      <dgm:prSet custT="1"/>
      <dgm:spPr/>
      <dgm:t>
        <a:bodyPr/>
        <a:lstStyle/>
        <a:p>
          <a:pPr rtl="0"/>
          <a:r>
            <a:rPr lang="es-CO" sz="2000" dirty="0" smtClean="0"/>
            <a:t>No se los puede comprar con dinero, la inteligencia no los puede obtener, la sabiduría no los puede alcanzar; nunca podréis alcanzarlos con vuestros propios méritos ni esfuerzos. Pero Dios os lo ofrece como un don, "</a:t>
          </a:r>
          <a:r>
            <a:rPr lang="es-CO" sz="2000" b="1" dirty="0" smtClean="0"/>
            <a:t>sin dinero y sin precio</a:t>
          </a:r>
          <a:r>
            <a:rPr lang="es-CO" sz="2000" dirty="0" smtClean="0"/>
            <a:t>". </a:t>
          </a:r>
          <a:r>
            <a:rPr lang="es-CO" sz="2000" u="sng" dirty="0" smtClean="0"/>
            <a:t>(Isaías 55:1)</a:t>
          </a:r>
          <a:r>
            <a:rPr lang="es-CO" sz="2000" u="none" dirty="0" smtClean="0"/>
            <a:t>. </a:t>
          </a:r>
          <a:endParaRPr lang="es-CO" sz="2000" u="none" dirty="0"/>
        </a:p>
      </dgm:t>
    </dgm:pt>
    <dgm:pt modelId="{390ED1A8-171E-4AA1-A794-B5067031616A}" type="parTrans" cxnId="{4FF3FA5D-D729-414E-9A56-2C75C4AE222B}">
      <dgm:prSet/>
      <dgm:spPr/>
      <dgm:t>
        <a:bodyPr/>
        <a:lstStyle/>
        <a:p>
          <a:endParaRPr lang="es-CO"/>
        </a:p>
      </dgm:t>
    </dgm:pt>
    <dgm:pt modelId="{229A503C-F926-4BA3-A54E-6FC056333575}" type="sibTrans" cxnId="{4FF3FA5D-D729-414E-9A56-2C75C4AE222B}">
      <dgm:prSet/>
      <dgm:spPr/>
      <dgm:t>
        <a:bodyPr/>
        <a:lstStyle/>
        <a:p>
          <a:endParaRPr lang="es-CO"/>
        </a:p>
      </dgm:t>
    </dgm:pt>
    <dgm:pt modelId="{D91558A5-23FF-45B4-9F4B-4BFAE3D383C5}">
      <dgm:prSet custT="1"/>
      <dgm:spPr/>
      <dgm:t>
        <a:bodyPr/>
        <a:lstStyle/>
        <a:p>
          <a:pPr rtl="0"/>
          <a:r>
            <a:rPr lang="es-CO" sz="2000" dirty="0" smtClean="0">
              <a:solidFill>
                <a:srgbClr val="FF0000"/>
              </a:solidFill>
            </a:rPr>
            <a:t>Podéis obtener esta paz con sólo extender vuestra mano y tomarla. El Señor dice: "</a:t>
          </a:r>
          <a:r>
            <a:rPr lang="es-CO" sz="2000" b="1" dirty="0" smtClean="0">
              <a:solidFill>
                <a:schemeClr val="tx1"/>
              </a:solidFill>
            </a:rPr>
            <a:t>Si vuestros pecados fueren como la grana, como la nieve serán emblanquecidos; si fueren rojos como el carmesí, vendrán a ser como blanca lana</a:t>
          </a:r>
          <a:r>
            <a:rPr lang="es-CO" sz="2000" dirty="0" smtClean="0">
              <a:solidFill>
                <a:srgbClr val="FF0000"/>
              </a:solidFill>
            </a:rPr>
            <a:t>." </a:t>
          </a:r>
          <a:r>
            <a:rPr lang="es-CO" sz="2000" u="sng" dirty="0" smtClean="0">
              <a:solidFill>
                <a:srgbClr val="FF0000"/>
              </a:solidFill>
            </a:rPr>
            <a:t>(Isaías 1:18)</a:t>
          </a:r>
          <a:r>
            <a:rPr lang="es-CO" sz="2000" dirty="0" smtClean="0">
              <a:solidFill>
                <a:srgbClr val="FF0000"/>
              </a:solidFill>
            </a:rPr>
            <a:t>. "</a:t>
          </a:r>
          <a:r>
            <a:rPr lang="es-CO" sz="2000" b="1" dirty="0" smtClean="0">
              <a:solidFill>
                <a:schemeClr val="tx1"/>
              </a:solidFill>
            </a:rPr>
            <a:t>Os daré un corazón nuevo, y pondré espíritu nuevo dentro de vosotros</a:t>
          </a:r>
          <a:r>
            <a:rPr lang="es-CO" sz="2000" dirty="0" smtClean="0">
              <a:solidFill>
                <a:srgbClr val="FF0000"/>
              </a:solidFill>
            </a:rPr>
            <a:t>." </a:t>
          </a:r>
          <a:r>
            <a:rPr lang="es-CO" sz="2000" u="sng" dirty="0" smtClean="0">
              <a:solidFill>
                <a:srgbClr val="FF0000"/>
              </a:solidFill>
            </a:rPr>
            <a:t>(Ezequiel 36:26)</a:t>
          </a:r>
          <a:r>
            <a:rPr lang="es-CO" sz="2000" u="none" dirty="0" smtClean="0">
              <a:solidFill>
                <a:srgbClr val="FF0000"/>
              </a:solidFill>
            </a:rPr>
            <a:t>. </a:t>
          </a:r>
          <a:endParaRPr lang="es-CO" sz="2000" u="none" dirty="0">
            <a:solidFill>
              <a:srgbClr val="FF0000"/>
            </a:solidFill>
          </a:endParaRPr>
        </a:p>
      </dgm:t>
    </dgm:pt>
    <dgm:pt modelId="{7F393D8F-A12C-4A9E-B4AD-A5FF47831686}" type="parTrans" cxnId="{4075F6F1-A007-4DC7-B805-B626C4ABE8B2}">
      <dgm:prSet/>
      <dgm:spPr/>
      <dgm:t>
        <a:bodyPr/>
        <a:lstStyle/>
        <a:p>
          <a:endParaRPr lang="es-CO"/>
        </a:p>
      </dgm:t>
    </dgm:pt>
    <dgm:pt modelId="{99B528A0-B4D5-4E19-A541-408566A6D87A}" type="sibTrans" cxnId="{4075F6F1-A007-4DC7-B805-B626C4ABE8B2}">
      <dgm:prSet/>
      <dgm:spPr/>
      <dgm:t>
        <a:bodyPr/>
        <a:lstStyle/>
        <a:p>
          <a:endParaRPr lang="es-CO"/>
        </a:p>
      </dgm:t>
    </dgm:pt>
    <dgm:pt modelId="{EB96443B-37FD-41DA-B65E-4871B18155FD}" type="pres">
      <dgm:prSet presAssocID="{01FB3246-D9B0-4D58-97B7-973CA0552C65}" presName="compositeShape" presStyleCnt="0">
        <dgm:presLayoutVars>
          <dgm:dir/>
          <dgm:resizeHandles/>
        </dgm:presLayoutVars>
      </dgm:prSet>
      <dgm:spPr/>
      <dgm:t>
        <a:bodyPr/>
        <a:lstStyle/>
        <a:p>
          <a:endParaRPr lang="es-CO"/>
        </a:p>
      </dgm:t>
    </dgm:pt>
    <dgm:pt modelId="{E81BB4E0-61AE-4787-B346-B947BDB28A38}" type="pres">
      <dgm:prSet presAssocID="{01FB3246-D9B0-4D58-97B7-973CA0552C65}" presName="pyramid" presStyleLbl="node1" presStyleIdx="0" presStyleCnt="1"/>
      <dgm:spPr>
        <a:solidFill>
          <a:srgbClr val="002060"/>
        </a:solidFill>
      </dgm:spPr>
    </dgm:pt>
    <dgm:pt modelId="{AFC15088-A860-4A22-BB49-16E840E24869}" type="pres">
      <dgm:prSet presAssocID="{01FB3246-D9B0-4D58-97B7-973CA0552C65}" presName="theList" presStyleCnt="0"/>
      <dgm:spPr/>
    </dgm:pt>
    <dgm:pt modelId="{443B7465-9B83-46F9-AA52-59A7FEB069C2}" type="pres">
      <dgm:prSet presAssocID="{58DC09DF-CEB9-4EED-9263-47F47E1B9434}" presName="aNode" presStyleLbl="fgAcc1" presStyleIdx="0" presStyleCnt="3" custScaleX="224107" custScaleY="171973" custLinFactY="-9072" custLinFactNeighborX="2651" custLinFactNeighborY="-100000">
        <dgm:presLayoutVars>
          <dgm:bulletEnabled val="1"/>
        </dgm:presLayoutVars>
      </dgm:prSet>
      <dgm:spPr/>
      <dgm:t>
        <a:bodyPr/>
        <a:lstStyle/>
        <a:p>
          <a:endParaRPr lang="es-CO"/>
        </a:p>
      </dgm:t>
    </dgm:pt>
    <dgm:pt modelId="{AA9BBD0F-4EAF-46B0-A0AD-14C11D5045F7}" type="pres">
      <dgm:prSet presAssocID="{58DC09DF-CEB9-4EED-9263-47F47E1B9434}" presName="aSpace" presStyleCnt="0"/>
      <dgm:spPr/>
    </dgm:pt>
    <dgm:pt modelId="{6EF566B1-7C9D-494B-8A7F-187A209474F2}" type="pres">
      <dgm:prSet presAssocID="{41391AD5-DD52-4E3C-9A92-932C9B05D5D5}" presName="aNode" presStyleLbl="fgAcc1" presStyleIdx="1" presStyleCnt="3" custScaleX="210961" custScaleY="230034" custLinFactY="-8227" custLinFactNeighborX="0" custLinFactNeighborY="-100000">
        <dgm:presLayoutVars>
          <dgm:bulletEnabled val="1"/>
        </dgm:presLayoutVars>
      </dgm:prSet>
      <dgm:spPr/>
      <dgm:t>
        <a:bodyPr/>
        <a:lstStyle/>
        <a:p>
          <a:endParaRPr lang="es-CO"/>
        </a:p>
      </dgm:t>
    </dgm:pt>
    <dgm:pt modelId="{4E6A3E0B-7762-45AB-AFD5-2CACB1A3BC2D}" type="pres">
      <dgm:prSet presAssocID="{41391AD5-DD52-4E3C-9A92-932C9B05D5D5}" presName="aSpace" presStyleCnt="0"/>
      <dgm:spPr/>
    </dgm:pt>
    <dgm:pt modelId="{59BDD538-BE06-4806-9B3F-57B3D1EB2ABF}" type="pres">
      <dgm:prSet presAssocID="{D91558A5-23FF-45B4-9F4B-4BFAE3D383C5}" presName="aNode" presStyleLbl="fgAcc1" presStyleIdx="2" presStyleCnt="3" custScaleX="187430" custScaleY="307196">
        <dgm:presLayoutVars>
          <dgm:bulletEnabled val="1"/>
        </dgm:presLayoutVars>
      </dgm:prSet>
      <dgm:spPr/>
      <dgm:t>
        <a:bodyPr/>
        <a:lstStyle/>
        <a:p>
          <a:endParaRPr lang="es-CO"/>
        </a:p>
      </dgm:t>
    </dgm:pt>
    <dgm:pt modelId="{1EC1ED2A-2ACA-49E8-BD5E-A857D876F062}" type="pres">
      <dgm:prSet presAssocID="{D91558A5-23FF-45B4-9F4B-4BFAE3D383C5}" presName="aSpace" presStyleCnt="0"/>
      <dgm:spPr/>
    </dgm:pt>
  </dgm:ptLst>
  <dgm:cxnLst>
    <dgm:cxn modelId="{4FF3FA5D-D729-414E-9A56-2C75C4AE222B}" srcId="{01FB3246-D9B0-4D58-97B7-973CA0552C65}" destId="{41391AD5-DD52-4E3C-9A92-932C9B05D5D5}" srcOrd="1" destOrd="0" parTransId="{390ED1A8-171E-4AA1-A794-B5067031616A}" sibTransId="{229A503C-F926-4BA3-A54E-6FC056333575}"/>
    <dgm:cxn modelId="{88D18B06-3E08-4CDC-8A3D-3D633D084F4A}" srcId="{01FB3246-D9B0-4D58-97B7-973CA0552C65}" destId="{58DC09DF-CEB9-4EED-9263-47F47E1B9434}" srcOrd="0" destOrd="0" parTransId="{1432D582-C511-4357-93D3-D57107380B09}" sibTransId="{01DC7009-BD03-499D-9660-88657DDCB3DB}"/>
    <dgm:cxn modelId="{63186962-ADB3-4D1A-80B5-4A2720BF5A6C}" type="presOf" srcId="{41391AD5-DD52-4E3C-9A92-932C9B05D5D5}" destId="{6EF566B1-7C9D-494B-8A7F-187A209474F2}" srcOrd="0" destOrd="0" presId="urn:microsoft.com/office/officeart/2005/8/layout/pyramid2"/>
    <dgm:cxn modelId="{0D10531A-C549-4332-B329-CE6472B20AE4}" type="presOf" srcId="{01FB3246-D9B0-4D58-97B7-973CA0552C65}" destId="{EB96443B-37FD-41DA-B65E-4871B18155FD}" srcOrd="0" destOrd="0" presId="urn:microsoft.com/office/officeart/2005/8/layout/pyramid2"/>
    <dgm:cxn modelId="{61375CAC-A363-4288-9B94-ABA7C9B6ADC5}" type="presOf" srcId="{D91558A5-23FF-45B4-9F4B-4BFAE3D383C5}" destId="{59BDD538-BE06-4806-9B3F-57B3D1EB2ABF}" srcOrd="0" destOrd="0" presId="urn:microsoft.com/office/officeart/2005/8/layout/pyramid2"/>
    <dgm:cxn modelId="{F68C7E94-D872-445C-A44A-26CCB6FB2D28}" type="presOf" srcId="{58DC09DF-CEB9-4EED-9263-47F47E1B9434}" destId="{443B7465-9B83-46F9-AA52-59A7FEB069C2}" srcOrd="0" destOrd="0" presId="urn:microsoft.com/office/officeart/2005/8/layout/pyramid2"/>
    <dgm:cxn modelId="{4075F6F1-A007-4DC7-B805-B626C4ABE8B2}" srcId="{01FB3246-D9B0-4D58-97B7-973CA0552C65}" destId="{D91558A5-23FF-45B4-9F4B-4BFAE3D383C5}" srcOrd="2" destOrd="0" parTransId="{7F393D8F-A12C-4A9E-B4AD-A5FF47831686}" sibTransId="{99B528A0-B4D5-4E19-A541-408566A6D87A}"/>
    <dgm:cxn modelId="{70E16139-DE70-4389-ABBD-B8F51B19CA72}" type="presParOf" srcId="{EB96443B-37FD-41DA-B65E-4871B18155FD}" destId="{E81BB4E0-61AE-4787-B346-B947BDB28A38}" srcOrd="0" destOrd="0" presId="urn:microsoft.com/office/officeart/2005/8/layout/pyramid2"/>
    <dgm:cxn modelId="{34BE5806-99D7-4312-8F31-BD25941D2961}" type="presParOf" srcId="{EB96443B-37FD-41DA-B65E-4871B18155FD}" destId="{AFC15088-A860-4A22-BB49-16E840E24869}" srcOrd="1" destOrd="0" presId="urn:microsoft.com/office/officeart/2005/8/layout/pyramid2"/>
    <dgm:cxn modelId="{678762A1-1DC2-43A8-916B-445970A19E00}" type="presParOf" srcId="{AFC15088-A860-4A22-BB49-16E840E24869}" destId="{443B7465-9B83-46F9-AA52-59A7FEB069C2}" srcOrd="0" destOrd="0" presId="urn:microsoft.com/office/officeart/2005/8/layout/pyramid2"/>
    <dgm:cxn modelId="{46544712-12B9-4F6D-AB75-83905890BC1F}" type="presParOf" srcId="{AFC15088-A860-4A22-BB49-16E840E24869}" destId="{AA9BBD0F-4EAF-46B0-A0AD-14C11D5045F7}" srcOrd="1" destOrd="0" presId="urn:microsoft.com/office/officeart/2005/8/layout/pyramid2"/>
    <dgm:cxn modelId="{CB46B61A-F955-4145-A1F5-D8A0826B1AC6}" type="presParOf" srcId="{AFC15088-A860-4A22-BB49-16E840E24869}" destId="{6EF566B1-7C9D-494B-8A7F-187A209474F2}" srcOrd="2" destOrd="0" presId="urn:microsoft.com/office/officeart/2005/8/layout/pyramid2"/>
    <dgm:cxn modelId="{918CBCE7-E485-4C39-B0C9-AF92D9199BBA}" type="presParOf" srcId="{AFC15088-A860-4A22-BB49-16E840E24869}" destId="{4E6A3E0B-7762-45AB-AFD5-2CACB1A3BC2D}" srcOrd="3" destOrd="0" presId="urn:microsoft.com/office/officeart/2005/8/layout/pyramid2"/>
    <dgm:cxn modelId="{2E641199-211E-448B-A59D-27D1FCFD7FFF}" type="presParOf" srcId="{AFC15088-A860-4A22-BB49-16E840E24869}" destId="{59BDD538-BE06-4806-9B3F-57B3D1EB2ABF}" srcOrd="4" destOrd="0" presId="urn:microsoft.com/office/officeart/2005/8/layout/pyramid2"/>
    <dgm:cxn modelId="{D2603F75-CB49-483F-99DA-CAAE74CA43E5}" type="presParOf" srcId="{AFC15088-A860-4A22-BB49-16E840E24869}" destId="{1EC1ED2A-2ACA-49E8-BD5E-A857D876F062}"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403753-077D-4DFB-9398-B090061736A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A4E49E7-091E-429E-9915-15A0A4DD600B}">
      <dgm:prSet/>
      <dgm:spPr/>
      <dgm:t>
        <a:bodyPr/>
        <a:lstStyle/>
        <a:p>
          <a:pPr rtl="0"/>
          <a:r>
            <a:rPr lang="es-CO" dirty="0" smtClean="0"/>
            <a:t>¿Habéis confesado vuestros pecados y os habéis apartado de ellos de todo corazón. Habéis resuelto entregaros a Dios?. </a:t>
          </a:r>
          <a:r>
            <a:rPr lang="es-CO" dirty="0" smtClean="0">
              <a:solidFill>
                <a:srgbClr val="FF0000"/>
              </a:solidFill>
            </a:rPr>
            <a:t>Ahora, id a él y pedidle que os lave vuestros pecados, y que os de un corazón nuevo</a:t>
          </a:r>
          <a:r>
            <a:rPr lang="es-CO" dirty="0" smtClean="0"/>
            <a:t>. </a:t>
          </a:r>
          <a:endParaRPr lang="es-CO" dirty="0"/>
        </a:p>
      </dgm:t>
    </dgm:pt>
    <dgm:pt modelId="{13376084-C4CE-45BB-A9CE-624B511B9B41}" type="parTrans" cxnId="{99862FC3-1DF7-4AE7-99AD-410BA0D011AC}">
      <dgm:prSet/>
      <dgm:spPr/>
      <dgm:t>
        <a:bodyPr/>
        <a:lstStyle/>
        <a:p>
          <a:endParaRPr lang="es-CO"/>
        </a:p>
      </dgm:t>
    </dgm:pt>
    <dgm:pt modelId="{997644C4-1386-4BDD-B1A8-72353CA38F93}" type="sibTrans" cxnId="{99862FC3-1DF7-4AE7-99AD-410BA0D011AC}">
      <dgm:prSet/>
      <dgm:spPr/>
      <dgm:t>
        <a:bodyPr/>
        <a:lstStyle/>
        <a:p>
          <a:endParaRPr lang="es-CO"/>
        </a:p>
      </dgm:t>
    </dgm:pt>
    <dgm:pt modelId="{7D2CDDB3-5541-4E6F-B80F-BC26965361FD}">
      <dgm:prSet/>
      <dgm:spPr/>
      <dgm:t>
        <a:bodyPr/>
        <a:lstStyle/>
        <a:p>
          <a:pPr rtl="0"/>
          <a:r>
            <a:rPr lang="es-CO" dirty="0" smtClean="0">
              <a:solidFill>
                <a:srgbClr val="FF0000"/>
              </a:solidFill>
            </a:rPr>
            <a:t>Luego, creed que lo hará porque o ha prometido</a:t>
          </a:r>
          <a:r>
            <a:rPr lang="es-CO" dirty="0" smtClean="0"/>
            <a:t>. Esta es la lección que Cristo enseño cuando estaba en la tierra: </a:t>
          </a:r>
          <a:r>
            <a:rPr lang="es-CO" dirty="0" smtClean="0">
              <a:solidFill>
                <a:srgbClr val="FF0000"/>
              </a:solidFill>
            </a:rPr>
            <a:t>debemos creer que recibimos la dádiva que Dios ha prometido y la recibiremos. </a:t>
          </a:r>
          <a:endParaRPr lang="es-CO" dirty="0">
            <a:solidFill>
              <a:srgbClr val="FF0000"/>
            </a:solidFill>
          </a:endParaRPr>
        </a:p>
      </dgm:t>
    </dgm:pt>
    <dgm:pt modelId="{4FAA01E6-C5D1-4A7D-872F-03C689FA8C15}" type="parTrans" cxnId="{E4DD751A-EB62-47A9-A3C2-82038E6E1FE2}">
      <dgm:prSet/>
      <dgm:spPr/>
      <dgm:t>
        <a:bodyPr/>
        <a:lstStyle/>
        <a:p>
          <a:endParaRPr lang="es-CO"/>
        </a:p>
      </dgm:t>
    </dgm:pt>
    <dgm:pt modelId="{FECE4BBD-C124-4807-9C75-9AE5FD705AA9}" type="sibTrans" cxnId="{E4DD751A-EB62-47A9-A3C2-82038E6E1FE2}">
      <dgm:prSet/>
      <dgm:spPr/>
      <dgm:t>
        <a:bodyPr/>
        <a:lstStyle/>
        <a:p>
          <a:endParaRPr lang="es-CO"/>
        </a:p>
      </dgm:t>
    </dgm:pt>
    <dgm:pt modelId="{7E99A5B6-199B-46DE-B201-07C385314082}" type="pres">
      <dgm:prSet presAssocID="{8E403753-077D-4DFB-9398-B090061736AE}" presName="Name0" presStyleCnt="0">
        <dgm:presLayoutVars>
          <dgm:chMax val="7"/>
          <dgm:dir/>
          <dgm:animLvl val="lvl"/>
          <dgm:resizeHandles val="exact"/>
        </dgm:presLayoutVars>
      </dgm:prSet>
      <dgm:spPr/>
      <dgm:t>
        <a:bodyPr/>
        <a:lstStyle/>
        <a:p>
          <a:endParaRPr lang="es-CO"/>
        </a:p>
      </dgm:t>
    </dgm:pt>
    <dgm:pt modelId="{38CB2179-A8E8-4F6C-9005-F4D6F1A6EB71}" type="pres">
      <dgm:prSet presAssocID="{8A4E49E7-091E-429E-9915-15A0A4DD600B}" presName="circle1" presStyleLbl="node1" presStyleIdx="0" presStyleCnt="2"/>
      <dgm:spPr>
        <a:blipFill rotWithShape="0">
          <a:blip xmlns:r="http://schemas.openxmlformats.org/officeDocument/2006/relationships" r:embed="rId1"/>
          <a:stretch>
            <a:fillRect/>
          </a:stretch>
        </a:blipFill>
      </dgm:spPr>
    </dgm:pt>
    <dgm:pt modelId="{534C6085-878F-41D1-9E2B-F7FF035CBD55}" type="pres">
      <dgm:prSet presAssocID="{8A4E49E7-091E-429E-9915-15A0A4DD600B}" presName="space" presStyleCnt="0"/>
      <dgm:spPr/>
    </dgm:pt>
    <dgm:pt modelId="{FA166DC5-70D8-4575-B0EE-D0B3FAA44C92}" type="pres">
      <dgm:prSet presAssocID="{8A4E49E7-091E-429E-9915-15A0A4DD600B}" presName="rect1" presStyleLbl="alignAcc1" presStyleIdx="0" presStyleCnt="2"/>
      <dgm:spPr/>
      <dgm:t>
        <a:bodyPr/>
        <a:lstStyle/>
        <a:p>
          <a:endParaRPr lang="es-CO"/>
        </a:p>
      </dgm:t>
    </dgm:pt>
    <dgm:pt modelId="{F09A1724-C7A2-41E9-BD70-E069F90FF1D9}" type="pres">
      <dgm:prSet presAssocID="{7D2CDDB3-5541-4E6F-B80F-BC26965361FD}" presName="vertSpace2" presStyleLbl="node1" presStyleIdx="0" presStyleCnt="2"/>
      <dgm:spPr/>
    </dgm:pt>
    <dgm:pt modelId="{497AB02C-E3AC-4B73-836F-BE33FDC27C90}" type="pres">
      <dgm:prSet presAssocID="{7D2CDDB3-5541-4E6F-B80F-BC26965361FD}" presName="circle2" presStyleLbl="node1" presStyleIdx="1" presStyleCnt="2" custScaleX="1949"/>
      <dgm:spPr/>
    </dgm:pt>
    <dgm:pt modelId="{1C4FB7CB-EF43-4EF7-8C50-FE7B9EE043D6}" type="pres">
      <dgm:prSet presAssocID="{7D2CDDB3-5541-4E6F-B80F-BC26965361FD}" presName="rect2" presStyleLbl="alignAcc1" presStyleIdx="1" presStyleCnt="2"/>
      <dgm:spPr/>
      <dgm:t>
        <a:bodyPr/>
        <a:lstStyle/>
        <a:p>
          <a:endParaRPr lang="es-CO"/>
        </a:p>
      </dgm:t>
    </dgm:pt>
    <dgm:pt modelId="{C14039BD-8ABE-427D-88E4-D4EF538ED49C}" type="pres">
      <dgm:prSet presAssocID="{8A4E49E7-091E-429E-9915-15A0A4DD600B}" presName="rect1ParTxNoCh" presStyleLbl="alignAcc1" presStyleIdx="1" presStyleCnt="2">
        <dgm:presLayoutVars>
          <dgm:chMax val="1"/>
          <dgm:bulletEnabled val="1"/>
        </dgm:presLayoutVars>
      </dgm:prSet>
      <dgm:spPr/>
      <dgm:t>
        <a:bodyPr/>
        <a:lstStyle/>
        <a:p>
          <a:endParaRPr lang="es-CO"/>
        </a:p>
      </dgm:t>
    </dgm:pt>
    <dgm:pt modelId="{49E66F46-049B-49C6-88C6-489F312564FA}" type="pres">
      <dgm:prSet presAssocID="{7D2CDDB3-5541-4E6F-B80F-BC26965361FD}" presName="rect2ParTxNoCh" presStyleLbl="alignAcc1" presStyleIdx="1" presStyleCnt="2">
        <dgm:presLayoutVars>
          <dgm:chMax val="1"/>
          <dgm:bulletEnabled val="1"/>
        </dgm:presLayoutVars>
      </dgm:prSet>
      <dgm:spPr/>
      <dgm:t>
        <a:bodyPr/>
        <a:lstStyle/>
        <a:p>
          <a:endParaRPr lang="es-CO"/>
        </a:p>
      </dgm:t>
    </dgm:pt>
  </dgm:ptLst>
  <dgm:cxnLst>
    <dgm:cxn modelId="{6638D9E4-D706-4B85-BCFD-F4C0E9D943AC}" type="presOf" srcId="{7D2CDDB3-5541-4E6F-B80F-BC26965361FD}" destId="{49E66F46-049B-49C6-88C6-489F312564FA}" srcOrd="1" destOrd="0" presId="urn:microsoft.com/office/officeart/2005/8/layout/target3"/>
    <dgm:cxn modelId="{68D207FA-D8C5-482B-85DB-8F93577AB476}" type="presOf" srcId="{8A4E49E7-091E-429E-9915-15A0A4DD600B}" destId="{C14039BD-8ABE-427D-88E4-D4EF538ED49C}" srcOrd="1" destOrd="0" presId="urn:microsoft.com/office/officeart/2005/8/layout/target3"/>
    <dgm:cxn modelId="{54C42225-FFC2-4285-9424-906D119C27AD}" type="presOf" srcId="{8A4E49E7-091E-429E-9915-15A0A4DD600B}" destId="{FA166DC5-70D8-4575-B0EE-D0B3FAA44C92}" srcOrd="0" destOrd="0" presId="urn:microsoft.com/office/officeart/2005/8/layout/target3"/>
    <dgm:cxn modelId="{E4DD751A-EB62-47A9-A3C2-82038E6E1FE2}" srcId="{8E403753-077D-4DFB-9398-B090061736AE}" destId="{7D2CDDB3-5541-4E6F-B80F-BC26965361FD}" srcOrd="1" destOrd="0" parTransId="{4FAA01E6-C5D1-4A7D-872F-03C689FA8C15}" sibTransId="{FECE4BBD-C124-4807-9C75-9AE5FD705AA9}"/>
    <dgm:cxn modelId="{55BB3846-1F77-4979-A327-25AB9C374BB9}" type="presOf" srcId="{8E403753-077D-4DFB-9398-B090061736AE}" destId="{7E99A5B6-199B-46DE-B201-07C385314082}" srcOrd="0" destOrd="0" presId="urn:microsoft.com/office/officeart/2005/8/layout/target3"/>
    <dgm:cxn modelId="{99862FC3-1DF7-4AE7-99AD-410BA0D011AC}" srcId="{8E403753-077D-4DFB-9398-B090061736AE}" destId="{8A4E49E7-091E-429E-9915-15A0A4DD600B}" srcOrd="0" destOrd="0" parTransId="{13376084-C4CE-45BB-A9CE-624B511B9B41}" sibTransId="{997644C4-1386-4BDD-B1A8-72353CA38F93}"/>
    <dgm:cxn modelId="{3EE8F352-822F-4018-87BC-26B5A02524E7}" type="presOf" srcId="{7D2CDDB3-5541-4E6F-B80F-BC26965361FD}" destId="{1C4FB7CB-EF43-4EF7-8C50-FE7B9EE043D6}" srcOrd="0" destOrd="0" presId="urn:microsoft.com/office/officeart/2005/8/layout/target3"/>
    <dgm:cxn modelId="{FD66B93D-8FAC-4340-B27C-F0C772BECC2D}" type="presParOf" srcId="{7E99A5B6-199B-46DE-B201-07C385314082}" destId="{38CB2179-A8E8-4F6C-9005-F4D6F1A6EB71}" srcOrd="0" destOrd="0" presId="urn:microsoft.com/office/officeart/2005/8/layout/target3"/>
    <dgm:cxn modelId="{5E3490C1-6E0E-47AB-8BBC-96E0216DC062}" type="presParOf" srcId="{7E99A5B6-199B-46DE-B201-07C385314082}" destId="{534C6085-878F-41D1-9E2B-F7FF035CBD55}" srcOrd="1" destOrd="0" presId="urn:microsoft.com/office/officeart/2005/8/layout/target3"/>
    <dgm:cxn modelId="{396CC168-7975-49BF-8CB8-EA1D86318D83}" type="presParOf" srcId="{7E99A5B6-199B-46DE-B201-07C385314082}" destId="{FA166DC5-70D8-4575-B0EE-D0B3FAA44C92}" srcOrd="2" destOrd="0" presId="urn:microsoft.com/office/officeart/2005/8/layout/target3"/>
    <dgm:cxn modelId="{B5177FBD-B4C8-4E09-829F-A0310AA9C1DA}" type="presParOf" srcId="{7E99A5B6-199B-46DE-B201-07C385314082}" destId="{F09A1724-C7A2-41E9-BD70-E069F90FF1D9}" srcOrd="3" destOrd="0" presId="urn:microsoft.com/office/officeart/2005/8/layout/target3"/>
    <dgm:cxn modelId="{C394D7CA-04AA-4C1C-BE9F-BCDE1FD8A07D}" type="presParOf" srcId="{7E99A5B6-199B-46DE-B201-07C385314082}" destId="{497AB02C-E3AC-4B73-836F-BE33FDC27C90}" srcOrd="4" destOrd="0" presId="urn:microsoft.com/office/officeart/2005/8/layout/target3"/>
    <dgm:cxn modelId="{A7E3C754-9386-4366-AC8E-AE993E41FC33}" type="presParOf" srcId="{7E99A5B6-199B-46DE-B201-07C385314082}" destId="{1C4FB7CB-EF43-4EF7-8C50-FE7B9EE043D6}" srcOrd="5" destOrd="0" presId="urn:microsoft.com/office/officeart/2005/8/layout/target3"/>
    <dgm:cxn modelId="{5C0A512B-3C7E-4DE1-AFF3-32FF38A01259}" type="presParOf" srcId="{7E99A5B6-199B-46DE-B201-07C385314082}" destId="{C14039BD-8ABE-427D-88E4-D4EF538ED49C}" srcOrd="6" destOrd="0" presId="urn:microsoft.com/office/officeart/2005/8/layout/target3"/>
    <dgm:cxn modelId="{3C8D35FE-B9AB-48AC-8F66-FF2DBD7F1263}" type="presParOf" srcId="{7E99A5B6-199B-46DE-B201-07C385314082}" destId="{49E66F46-049B-49C6-88C6-489F312564FA}"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8625DB-8770-4F39-B6A6-1B4DBDBC8E25}"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59CDD7B-812A-40E7-9DE4-AB0503FCDB53}">
      <dgm:prSet/>
      <dgm:spPr/>
      <dgm:t>
        <a:bodyPr/>
        <a:lstStyle/>
        <a:p>
          <a:pPr rtl="0"/>
          <a:r>
            <a:rPr lang="es-CO" dirty="0" smtClean="0">
              <a:solidFill>
                <a:srgbClr val="FF0000"/>
              </a:solidFill>
            </a:rPr>
            <a:t>De la narración sencilla de la Biblia de cómo Jesús sanó a los enfermos, podemos aprender algo en cuanto a cómo creer en él para recibir el perdón por nuestros pecados. </a:t>
          </a:r>
          <a:r>
            <a:rPr lang="es-CO" dirty="0" smtClean="0">
              <a:solidFill>
                <a:schemeClr val="tx1"/>
              </a:solidFill>
            </a:rPr>
            <a:t>Veamos la historia del paralítico de Veteada. El pobre hombre sufría mucho al faltarle toda ayuda. No había usado sus extremidades por treinta y ocho años. Sin embargo</a:t>
          </a:r>
          <a:r>
            <a:rPr lang="es-CO" dirty="0" smtClean="0"/>
            <a:t>, Jesús le dijo:</a:t>
          </a:r>
          <a:endParaRPr lang="es-CO" dirty="0"/>
        </a:p>
      </dgm:t>
    </dgm:pt>
    <dgm:pt modelId="{ED253FE3-FF3F-4125-BA25-F02EBB840B88}" type="parTrans" cxnId="{D784ABA7-29C5-446B-ABD5-80F7DFD4D7FD}">
      <dgm:prSet/>
      <dgm:spPr/>
      <dgm:t>
        <a:bodyPr/>
        <a:lstStyle/>
        <a:p>
          <a:endParaRPr lang="es-CO"/>
        </a:p>
      </dgm:t>
    </dgm:pt>
    <dgm:pt modelId="{43D7D407-35D4-495D-BC36-777007EECA57}" type="sibTrans" cxnId="{D784ABA7-29C5-446B-ABD5-80F7DFD4D7FD}">
      <dgm:prSet/>
      <dgm:spPr/>
      <dgm:t>
        <a:bodyPr/>
        <a:lstStyle/>
        <a:p>
          <a:endParaRPr lang="es-CO"/>
        </a:p>
      </dgm:t>
    </dgm:pt>
    <dgm:pt modelId="{13602688-23FF-4330-9E59-9504344297BE}">
      <dgm:prSet/>
      <dgm:spPr/>
      <dgm:t>
        <a:bodyPr/>
        <a:lstStyle/>
        <a:p>
          <a:pPr rtl="0"/>
          <a:r>
            <a:rPr lang="es-CO" dirty="0" smtClean="0"/>
            <a:t>"</a:t>
          </a:r>
          <a:r>
            <a:rPr lang="es-CO" dirty="0" smtClean="0">
              <a:solidFill>
                <a:srgbClr val="FF0000"/>
              </a:solidFill>
            </a:rPr>
            <a:t>Levántate, toma tu lecho y anda</a:t>
          </a:r>
          <a:r>
            <a:rPr lang="es-CO" dirty="0" smtClean="0"/>
            <a:t>." El enfermo podría haber dicho: "</a:t>
          </a:r>
          <a:r>
            <a:rPr lang="es-CO" dirty="0" smtClean="0">
              <a:solidFill>
                <a:srgbClr val="FF0000"/>
              </a:solidFill>
            </a:rPr>
            <a:t>Señor, si tú me sanas, yo obedeceré tu palabra.</a:t>
          </a:r>
          <a:r>
            <a:rPr lang="es-CO" dirty="0" smtClean="0"/>
            <a:t>" Pero él creyó las palabras de Cristo, creyó que había sido sanado, y al instante, hizo el esfuerzo necesario; él se decidió a caminar, y camino. Actuó sólo confiado en la palabra de Cristo, y Dios le dio poder. Fue sanado. </a:t>
          </a:r>
          <a:r>
            <a:rPr lang="es-CO" b="1" u="sng" dirty="0" smtClean="0"/>
            <a:t>Ver Juan 5:1-18.</a:t>
          </a:r>
          <a:endParaRPr lang="es-CO" b="1" u="sng" dirty="0"/>
        </a:p>
      </dgm:t>
    </dgm:pt>
    <dgm:pt modelId="{E213B7F2-EF26-49EE-8042-C5F135892D69}" type="parTrans" cxnId="{D542E143-F00A-49E2-98F0-9AFB8BB46BE0}">
      <dgm:prSet/>
      <dgm:spPr/>
      <dgm:t>
        <a:bodyPr/>
        <a:lstStyle/>
        <a:p>
          <a:endParaRPr lang="es-CO"/>
        </a:p>
      </dgm:t>
    </dgm:pt>
    <dgm:pt modelId="{F910AD46-6314-4103-A9C4-A35AC03B1A4A}" type="sibTrans" cxnId="{D542E143-F00A-49E2-98F0-9AFB8BB46BE0}">
      <dgm:prSet/>
      <dgm:spPr/>
      <dgm:t>
        <a:bodyPr/>
        <a:lstStyle/>
        <a:p>
          <a:endParaRPr lang="es-CO"/>
        </a:p>
      </dgm:t>
    </dgm:pt>
    <dgm:pt modelId="{C37C5C2D-B710-4AB5-BE73-F95021D1CAB2}" type="pres">
      <dgm:prSet presAssocID="{568625DB-8770-4F39-B6A6-1B4DBDBC8E25}" presName="Name0" presStyleCnt="0">
        <dgm:presLayoutVars>
          <dgm:chMax val="7"/>
          <dgm:dir/>
          <dgm:animLvl val="lvl"/>
          <dgm:resizeHandles val="exact"/>
        </dgm:presLayoutVars>
      </dgm:prSet>
      <dgm:spPr/>
      <dgm:t>
        <a:bodyPr/>
        <a:lstStyle/>
        <a:p>
          <a:endParaRPr lang="es-CO"/>
        </a:p>
      </dgm:t>
    </dgm:pt>
    <dgm:pt modelId="{95FEB42D-15B4-4BD0-8711-BC671373954F}" type="pres">
      <dgm:prSet presAssocID="{859CDD7B-812A-40E7-9DE4-AB0503FCDB53}" presName="circle1" presStyleLbl="node1" presStyleIdx="0" presStyleCnt="2"/>
      <dgm:spPr>
        <a:blipFill rotWithShape="0">
          <a:blip xmlns:r="http://schemas.openxmlformats.org/officeDocument/2006/relationships" r:embed="rId1"/>
          <a:stretch>
            <a:fillRect/>
          </a:stretch>
        </a:blipFill>
      </dgm:spPr>
    </dgm:pt>
    <dgm:pt modelId="{FBDBB15C-1F3B-4197-8BF7-205613820908}" type="pres">
      <dgm:prSet presAssocID="{859CDD7B-812A-40E7-9DE4-AB0503FCDB53}" presName="space" presStyleCnt="0"/>
      <dgm:spPr/>
    </dgm:pt>
    <dgm:pt modelId="{C9B99321-F941-4C27-921C-F3884FBB8E11}" type="pres">
      <dgm:prSet presAssocID="{859CDD7B-812A-40E7-9DE4-AB0503FCDB53}" presName="rect1" presStyleLbl="alignAcc1" presStyleIdx="0" presStyleCnt="2"/>
      <dgm:spPr/>
      <dgm:t>
        <a:bodyPr/>
        <a:lstStyle/>
        <a:p>
          <a:endParaRPr lang="es-CO"/>
        </a:p>
      </dgm:t>
    </dgm:pt>
    <dgm:pt modelId="{7A6AB0D8-5517-4E51-BE64-E0F810B87628}" type="pres">
      <dgm:prSet presAssocID="{13602688-23FF-4330-9E59-9504344297BE}" presName="vertSpace2" presStyleLbl="node1" presStyleIdx="0" presStyleCnt="2"/>
      <dgm:spPr/>
    </dgm:pt>
    <dgm:pt modelId="{3A013DAA-4D89-4486-B84C-93E5D55C97B1}" type="pres">
      <dgm:prSet presAssocID="{13602688-23FF-4330-9E59-9504344297BE}" presName="circle2" presStyleLbl="node1" presStyleIdx="1" presStyleCnt="2" custScaleX="1949"/>
      <dgm:spPr/>
    </dgm:pt>
    <dgm:pt modelId="{8FDFFE51-8A1D-4453-A49A-A0E2913C4E80}" type="pres">
      <dgm:prSet presAssocID="{13602688-23FF-4330-9E59-9504344297BE}" presName="rect2" presStyleLbl="alignAcc1" presStyleIdx="1" presStyleCnt="2" custScaleX="100178"/>
      <dgm:spPr/>
      <dgm:t>
        <a:bodyPr/>
        <a:lstStyle/>
        <a:p>
          <a:endParaRPr lang="es-CO"/>
        </a:p>
      </dgm:t>
    </dgm:pt>
    <dgm:pt modelId="{AE346874-F7F4-44D5-A346-AC9C7463BF5E}" type="pres">
      <dgm:prSet presAssocID="{859CDD7B-812A-40E7-9DE4-AB0503FCDB53}" presName="rect1ParTxNoCh" presStyleLbl="alignAcc1" presStyleIdx="1" presStyleCnt="2">
        <dgm:presLayoutVars>
          <dgm:chMax val="1"/>
          <dgm:bulletEnabled val="1"/>
        </dgm:presLayoutVars>
      </dgm:prSet>
      <dgm:spPr/>
      <dgm:t>
        <a:bodyPr/>
        <a:lstStyle/>
        <a:p>
          <a:endParaRPr lang="es-CO"/>
        </a:p>
      </dgm:t>
    </dgm:pt>
    <dgm:pt modelId="{56A4DBA4-C6BA-4428-903F-E210940B8755}" type="pres">
      <dgm:prSet presAssocID="{13602688-23FF-4330-9E59-9504344297BE}" presName="rect2ParTxNoCh" presStyleLbl="alignAcc1" presStyleIdx="1" presStyleCnt="2">
        <dgm:presLayoutVars>
          <dgm:chMax val="1"/>
          <dgm:bulletEnabled val="1"/>
        </dgm:presLayoutVars>
      </dgm:prSet>
      <dgm:spPr/>
      <dgm:t>
        <a:bodyPr/>
        <a:lstStyle/>
        <a:p>
          <a:endParaRPr lang="es-CO"/>
        </a:p>
      </dgm:t>
    </dgm:pt>
  </dgm:ptLst>
  <dgm:cxnLst>
    <dgm:cxn modelId="{4B79F2E2-3BBF-41F3-898D-EE5CB169C067}" type="presOf" srcId="{13602688-23FF-4330-9E59-9504344297BE}" destId="{56A4DBA4-C6BA-4428-903F-E210940B8755}" srcOrd="1" destOrd="0" presId="urn:microsoft.com/office/officeart/2005/8/layout/target3"/>
    <dgm:cxn modelId="{D542E143-F00A-49E2-98F0-9AFB8BB46BE0}" srcId="{568625DB-8770-4F39-B6A6-1B4DBDBC8E25}" destId="{13602688-23FF-4330-9E59-9504344297BE}" srcOrd="1" destOrd="0" parTransId="{E213B7F2-EF26-49EE-8042-C5F135892D69}" sibTransId="{F910AD46-6314-4103-A9C4-A35AC03B1A4A}"/>
    <dgm:cxn modelId="{D784ABA7-29C5-446B-ABD5-80F7DFD4D7FD}" srcId="{568625DB-8770-4F39-B6A6-1B4DBDBC8E25}" destId="{859CDD7B-812A-40E7-9DE4-AB0503FCDB53}" srcOrd="0" destOrd="0" parTransId="{ED253FE3-FF3F-4125-BA25-F02EBB840B88}" sibTransId="{43D7D407-35D4-495D-BC36-777007EECA57}"/>
    <dgm:cxn modelId="{B4ED5E5A-F7CD-4E8C-8FF1-6FF72DB9E38B}" type="presOf" srcId="{568625DB-8770-4F39-B6A6-1B4DBDBC8E25}" destId="{C37C5C2D-B710-4AB5-BE73-F95021D1CAB2}" srcOrd="0" destOrd="0" presId="urn:microsoft.com/office/officeart/2005/8/layout/target3"/>
    <dgm:cxn modelId="{52203B82-6C31-495A-92B9-CC3C111F4CD7}" type="presOf" srcId="{13602688-23FF-4330-9E59-9504344297BE}" destId="{8FDFFE51-8A1D-4453-A49A-A0E2913C4E80}" srcOrd="0" destOrd="0" presId="urn:microsoft.com/office/officeart/2005/8/layout/target3"/>
    <dgm:cxn modelId="{1DC8E8D5-8D26-4F45-BEA1-1204C31F3E9F}" type="presOf" srcId="{859CDD7B-812A-40E7-9DE4-AB0503FCDB53}" destId="{AE346874-F7F4-44D5-A346-AC9C7463BF5E}" srcOrd="1" destOrd="0" presId="urn:microsoft.com/office/officeart/2005/8/layout/target3"/>
    <dgm:cxn modelId="{C0D4A3C6-0933-4286-8633-EC91EFD84D81}" type="presOf" srcId="{859CDD7B-812A-40E7-9DE4-AB0503FCDB53}" destId="{C9B99321-F941-4C27-921C-F3884FBB8E11}" srcOrd="0" destOrd="0" presId="urn:microsoft.com/office/officeart/2005/8/layout/target3"/>
    <dgm:cxn modelId="{DDA76153-8EB4-4A86-927C-71F0D127D314}" type="presParOf" srcId="{C37C5C2D-B710-4AB5-BE73-F95021D1CAB2}" destId="{95FEB42D-15B4-4BD0-8711-BC671373954F}" srcOrd="0" destOrd="0" presId="urn:microsoft.com/office/officeart/2005/8/layout/target3"/>
    <dgm:cxn modelId="{F65EDB40-0D1F-4E6D-A7DC-A06F8040C88A}" type="presParOf" srcId="{C37C5C2D-B710-4AB5-BE73-F95021D1CAB2}" destId="{FBDBB15C-1F3B-4197-8BF7-205613820908}" srcOrd="1" destOrd="0" presId="urn:microsoft.com/office/officeart/2005/8/layout/target3"/>
    <dgm:cxn modelId="{ADA10F05-B2F8-48DA-BB9A-91310DF48F91}" type="presParOf" srcId="{C37C5C2D-B710-4AB5-BE73-F95021D1CAB2}" destId="{C9B99321-F941-4C27-921C-F3884FBB8E11}" srcOrd="2" destOrd="0" presId="urn:microsoft.com/office/officeart/2005/8/layout/target3"/>
    <dgm:cxn modelId="{ACC45C27-30CC-41C0-9BBD-1D3177C59158}" type="presParOf" srcId="{C37C5C2D-B710-4AB5-BE73-F95021D1CAB2}" destId="{7A6AB0D8-5517-4E51-BE64-E0F810B87628}" srcOrd="3" destOrd="0" presId="urn:microsoft.com/office/officeart/2005/8/layout/target3"/>
    <dgm:cxn modelId="{296328AE-D81A-471D-A4FD-ED8AA9B89589}" type="presParOf" srcId="{C37C5C2D-B710-4AB5-BE73-F95021D1CAB2}" destId="{3A013DAA-4D89-4486-B84C-93E5D55C97B1}" srcOrd="4" destOrd="0" presId="urn:microsoft.com/office/officeart/2005/8/layout/target3"/>
    <dgm:cxn modelId="{001F8201-9F2B-4274-9548-A39D9717576A}" type="presParOf" srcId="{C37C5C2D-B710-4AB5-BE73-F95021D1CAB2}" destId="{8FDFFE51-8A1D-4453-A49A-A0E2913C4E80}" srcOrd="5" destOrd="0" presId="urn:microsoft.com/office/officeart/2005/8/layout/target3"/>
    <dgm:cxn modelId="{A549938C-71C7-45CB-8FF9-BC41BE27C0BD}" type="presParOf" srcId="{C37C5C2D-B710-4AB5-BE73-F95021D1CAB2}" destId="{AE346874-F7F4-44D5-A346-AC9C7463BF5E}" srcOrd="6" destOrd="0" presId="urn:microsoft.com/office/officeart/2005/8/layout/target3"/>
    <dgm:cxn modelId="{3BF4F052-55B3-4157-8A5C-533BE0E3BBCE}" type="presParOf" srcId="{C37C5C2D-B710-4AB5-BE73-F95021D1CAB2}" destId="{56A4DBA4-C6BA-4428-903F-E210940B8755}"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075EBB-3955-428A-A291-7509D4CEC8E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A11776F6-46C6-45EE-94E7-A06AAD17A63B}">
      <dgm:prSet/>
      <dgm:spPr/>
      <dgm:t>
        <a:bodyPr/>
        <a:lstStyle/>
        <a:p>
          <a:pPr rtl="0"/>
          <a:r>
            <a:rPr lang="es-CO" b="1" dirty="0" smtClean="0">
              <a:solidFill>
                <a:srgbClr val="FF0000"/>
              </a:solidFill>
            </a:rPr>
            <a:t>Jesús curó a muchos de sus enfermedades cuando ellos creían en su poder; así le ayudó en casos visibles para inspirarles confianza en él tocante a las cosas que no creían en su poder; así les ayudó en casos visibles para inspirarles confianza en él tocante a las cosas que no podían ver, induciéndolos a creer en su poder para perdonar pecados. </a:t>
          </a:r>
        </a:p>
        <a:p>
          <a:pPr rtl="0"/>
          <a:r>
            <a:rPr lang="es-CO" dirty="0" smtClean="0"/>
            <a:t>Jesús enseñó esto claramente en la curación del paralítico: "</a:t>
          </a:r>
          <a:r>
            <a:rPr lang="es-CO" b="1" dirty="0" smtClean="0"/>
            <a:t>Pues para que sepáis que el Hijo del Hombre tiene potestad en la tierra para perdonar pecados (dice entonces al paralítico): Levántate, toma tu cama, y vete a tu casa</a:t>
          </a:r>
          <a:r>
            <a:rPr lang="es-CO" dirty="0" smtClean="0"/>
            <a:t>." </a:t>
          </a:r>
          <a:r>
            <a:rPr lang="es-CO" u="sng" dirty="0" smtClean="0"/>
            <a:t>(Mate 9:6)</a:t>
          </a:r>
          <a:r>
            <a:rPr lang="es-CO" u="none" dirty="0" smtClean="0"/>
            <a:t>. </a:t>
          </a:r>
          <a:r>
            <a:rPr lang="es-CO" dirty="0" smtClean="0"/>
            <a:t>También Juan el evangelista dice, hablando del milagro de Cristo: "</a:t>
          </a:r>
          <a:r>
            <a:rPr lang="es-CO" b="1" dirty="0" smtClean="0"/>
            <a:t>Pero éstas se han escrito para que creáis que Jesús es el Cristo, el Hijo de Dios, y para que creyendo, tengáis vida en su nombre</a:t>
          </a:r>
          <a:r>
            <a:rPr lang="es-CO" dirty="0" smtClean="0"/>
            <a:t>." </a:t>
          </a:r>
          <a:r>
            <a:rPr lang="es-CO" u="sng" dirty="0" smtClean="0"/>
            <a:t>(Juan 20:31). </a:t>
          </a:r>
          <a:endParaRPr lang="es-CO" u="sng" dirty="0"/>
        </a:p>
      </dgm:t>
    </dgm:pt>
    <dgm:pt modelId="{A5C5DE42-AFFA-4008-BEC8-3C9056E625E6}" type="parTrans" cxnId="{CBE7A9B5-909A-4894-9E3F-1ECD8E613081}">
      <dgm:prSet/>
      <dgm:spPr/>
      <dgm:t>
        <a:bodyPr/>
        <a:lstStyle/>
        <a:p>
          <a:endParaRPr lang="es-CO"/>
        </a:p>
      </dgm:t>
    </dgm:pt>
    <dgm:pt modelId="{73BE5F49-91D2-4C80-B1B5-70084A6CBF84}" type="sibTrans" cxnId="{CBE7A9B5-909A-4894-9E3F-1ECD8E613081}">
      <dgm:prSet/>
      <dgm:spPr/>
      <dgm:t>
        <a:bodyPr/>
        <a:lstStyle/>
        <a:p>
          <a:endParaRPr lang="es-CO"/>
        </a:p>
      </dgm:t>
    </dgm:pt>
    <dgm:pt modelId="{1910480E-9B05-415D-8DB8-157892DD41FB}" type="pres">
      <dgm:prSet presAssocID="{18075EBB-3955-428A-A291-7509D4CEC8E8}" presName="Name0" presStyleCnt="0">
        <dgm:presLayoutVars>
          <dgm:chMax val="7"/>
          <dgm:dir/>
          <dgm:animLvl val="lvl"/>
          <dgm:resizeHandles val="exact"/>
        </dgm:presLayoutVars>
      </dgm:prSet>
      <dgm:spPr/>
      <dgm:t>
        <a:bodyPr/>
        <a:lstStyle/>
        <a:p>
          <a:endParaRPr lang="es-CO"/>
        </a:p>
      </dgm:t>
    </dgm:pt>
    <dgm:pt modelId="{78C5AEFE-C28E-468B-8B38-615556146FA4}" type="pres">
      <dgm:prSet presAssocID="{A11776F6-46C6-45EE-94E7-A06AAD17A63B}" presName="circle1" presStyleLbl="node1" presStyleIdx="0" presStyleCnt="1"/>
      <dgm:spPr>
        <a:blipFill rotWithShape="0">
          <a:blip xmlns:r="http://schemas.openxmlformats.org/officeDocument/2006/relationships" r:embed="rId1"/>
          <a:stretch>
            <a:fillRect/>
          </a:stretch>
        </a:blipFill>
      </dgm:spPr>
    </dgm:pt>
    <dgm:pt modelId="{83F325ED-70D8-42DD-898C-F3234FD7B24E}" type="pres">
      <dgm:prSet presAssocID="{A11776F6-46C6-45EE-94E7-A06AAD17A63B}" presName="space" presStyleCnt="0"/>
      <dgm:spPr/>
    </dgm:pt>
    <dgm:pt modelId="{DFA1C764-F7E3-4E2A-A39C-BD64E3F38D77}" type="pres">
      <dgm:prSet presAssocID="{A11776F6-46C6-45EE-94E7-A06AAD17A63B}" presName="rect1" presStyleLbl="alignAcc1" presStyleIdx="0" presStyleCnt="1"/>
      <dgm:spPr/>
      <dgm:t>
        <a:bodyPr/>
        <a:lstStyle/>
        <a:p>
          <a:endParaRPr lang="es-CO"/>
        </a:p>
      </dgm:t>
    </dgm:pt>
    <dgm:pt modelId="{B8929E30-F78E-43AE-BAE5-34FDEE516787}" type="pres">
      <dgm:prSet presAssocID="{A11776F6-46C6-45EE-94E7-A06AAD17A63B}" presName="rect1ParTxNoCh" presStyleLbl="alignAcc1" presStyleIdx="0" presStyleCnt="1">
        <dgm:presLayoutVars>
          <dgm:chMax val="1"/>
          <dgm:bulletEnabled val="1"/>
        </dgm:presLayoutVars>
      </dgm:prSet>
      <dgm:spPr/>
      <dgm:t>
        <a:bodyPr/>
        <a:lstStyle/>
        <a:p>
          <a:endParaRPr lang="es-CO"/>
        </a:p>
      </dgm:t>
    </dgm:pt>
  </dgm:ptLst>
  <dgm:cxnLst>
    <dgm:cxn modelId="{05A188AE-E0CF-4E4A-B872-1493A1F37E55}" type="presOf" srcId="{18075EBB-3955-428A-A291-7509D4CEC8E8}" destId="{1910480E-9B05-415D-8DB8-157892DD41FB}" srcOrd="0" destOrd="0" presId="urn:microsoft.com/office/officeart/2005/8/layout/target3"/>
    <dgm:cxn modelId="{CBE7A9B5-909A-4894-9E3F-1ECD8E613081}" srcId="{18075EBB-3955-428A-A291-7509D4CEC8E8}" destId="{A11776F6-46C6-45EE-94E7-A06AAD17A63B}" srcOrd="0" destOrd="0" parTransId="{A5C5DE42-AFFA-4008-BEC8-3C9056E625E6}" sibTransId="{73BE5F49-91D2-4C80-B1B5-70084A6CBF84}"/>
    <dgm:cxn modelId="{C9821649-8F8E-4469-9EDE-D27D0FEA1CE3}" type="presOf" srcId="{A11776F6-46C6-45EE-94E7-A06AAD17A63B}" destId="{DFA1C764-F7E3-4E2A-A39C-BD64E3F38D77}" srcOrd="0" destOrd="0" presId="urn:microsoft.com/office/officeart/2005/8/layout/target3"/>
    <dgm:cxn modelId="{4CFB7BF5-4A37-446D-A9DD-5BC5C13D9F3B}" type="presOf" srcId="{A11776F6-46C6-45EE-94E7-A06AAD17A63B}" destId="{B8929E30-F78E-43AE-BAE5-34FDEE516787}" srcOrd="1" destOrd="0" presId="urn:microsoft.com/office/officeart/2005/8/layout/target3"/>
    <dgm:cxn modelId="{6CDA2A8A-956E-407C-8CC9-C2FA90B62AA3}" type="presParOf" srcId="{1910480E-9B05-415D-8DB8-157892DD41FB}" destId="{78C5AEFE-C28E-468B-8B38-615556146FA4}" srcOrd="0" destOrd="0" presId="urn:microsoft.com/office/officeart/2005/8/layout/target3"/>
    <dgm:cxn modelId="{AC1F50C4-5E1E-4849-8EFF-8F7C2DF5DB8B}" type="presParOf" srcId="{1910480E-9B05-415D-8DB8-157892DD41FB}" destId="{83F325ED-70D8-42DD-898C-F3234FD7B24E}" srcOrd="1" destOrd="0" presId="urn:microsoft.com/office/officeart/2005/8/layout/target3"/>
    <dgm:cxn modelId="{024BB818-56FA-4DB6-957D-F4E204AF0770}" type="presParOf" srcId="{1910480E-9B05-415D-8DB8-157892DD41FB}" destId="{DFA1C764-F7E3-4E2A-A39C-BD64E3F38D77}" srcOrd="2" destOrd="0" presId="urn:microsoft.com/office/officeart/2005/8/layout/target3"/>
    <dgm:cxn modelId="{B08D2E52-CD6E-47B2-BF14-5F40A3738D8E}" type="presParOf" srcId="{1910480E-9B05-415D-8DB8-157892DD41FB}" destId="{B8929E30-F78E-43AE-BAE5-34FDEE516787}"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A79B961-441B-4BF7-BC72-14814FD21BAB}"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2717C55C-7356-4814-BB42-39EF1E843FE7}">
      <dgm:prSet custT="1"/>
      <dgm:spPr>
        <a:solidFill>
          <a:srgbClr val="002060">
            <a:alpha val="90000"/>
          </a:srgbClr>
        </a:solidFill>
      </dgm:spPr>
      <dgm:t>
        <a:bodyPr/>
        <a:lstStyle/>
        <a:p>
          <a:pPr rtl="0"/>
          <a:r>
            <a:rPr lang="es-CO" sz="2000" b="1" dirty="0" smtClean="0">
              <a:solidFill>
                <a:schemeClr val="bg1"/>
              </a:solidFill>
            </a:rPr>
            <a:t>Así como el paralítico, también tú eres un pecador. No puedes expiar tus pecados, no puedes cambiar tu corazón, ni hacerte santo por tu propio esfuerzo. Pero Dios promete hacer todo esto, mediante Cristo, en favor tuyo. Cree esa promesa. Si confiesas tus pecados y te entregas a Dios, has ELEGIDO servirle. </a:t>
          </a:r>
          <a:endParaRPr lang="es-CO" sz="2000" b="1" dirty="0">
            <a:solidFill>
              <a:schemeClr val="bg1"/>
            </a:solidFill>
          </a:endParaRPr>
        </a:p>
      </dgm:t>
    </dgm:pt>
    <dgm:pt modelId="{ADEE9C5F-4965-4FDA-8E30-557E0FE6DCBB}" type="parTrans" cxnId="{BC9F8798-9D24-4AA8-B146-31BE8C32974D}">
      <dgm:prSet/>
      <dgm:spPr/>
      <dgm:t>
        <a:bodyPr/>
        <a:lstStyle/>
        <a:p>
          <a:endParaRPr lang="es-CO"/>
        </a:p>
      </dgm:t>
    </dgm:pt>
    <dgm:pt modelId="{C83E1B0C-0C44-412C-8F00-EBF236F16631}" type="sibTrans" cxnId="{BC9F8798-9D24-4AA8-B146-31BE8C32974D}">
      <dgm:prSet/>
      <dgm:spPr/>
      <dgm:t>
        <a:bodyPr/>
        <a:lstStyle/>
        <a:p>
          <a:endParaRPr lang="es-CO"/>
        </a:p>
      </dgm:t>
    </dgm:pt>
    <dgm:pt modelId="{4C24DB81-E728-4C04-8613-E4AD95FF5A4E}">
      <dgm:prSet custT="1"/>
      <dgm:spPr>
        <a:solidFill>
          <a:schemeClr val="tx2">
            <a:lumMod val="60000"/>
            <a:lumOff val="40000"/>
            <a:alpha val="90000"/>
          </a:schemeClr>
        </a:solidFill>
      </dgm:spPr>
      <dgm:t>
        <a:bodyPr/>
        <a:lstStyle/>
        <a:p>
          <a:pPr rtl="0"/>
          <a:r>
            <a:rPr lang="es-CO" sz="2000" b="1" dirty="0" smtClean="0">
              <a:solidFill>
                <a:schemeClr val="bg1">
                  <a:lumMod val="95000"/>
                </a:schemeClr>
              </a:solidFill>
            </a:rPr>
            <a:t>Tan pronto como hagas esto, Dios cumplirá su promesa. Si crees la promesa, si crees que has sido perdonado y limpiado, Dios suplirá la realidad; serás sanado tan ciertamente como Cristo dio poder al paralítico para andar cuando el hombre creyó que había sido sanado. Esto será una realidad para ti sólo si lo crees. </a:t>
          </a:r>
          <a:endParaRPr lang="es-CO" sz="2000" b="1" dirty="0">
            <a:solidFill>
              <a:schemeClr val="bg1">
                <a:lumMod val="95000"/>
              </a:schemeClr>
            </a:solidFill>
          </a:endParaRPr>
        </a:p>
      </dgm:t>
    </dgm:pt>
    <dgm:pt modelId="{AAC23E94-3933-453F-987F-3731270597AA}" type="parTrans" cxnId="{3978F470-1343-4346-824F-DAEB93336F6F}">
      <dgm:prSet/>
      <dgm:spPr/>
      <dgm:t>
        <a:bodyPr/>
        <a:lstStyle/>
        <a:p>
          <a:endParaRPr lang="es-CO"/>
        </a:p>
      </dgm:t>
    </dgm:pt>
    <dgm:pt modelId="{991DBC93-EE50-4A0E-AE60-CF0969160DC0}" type="sibTrans" cxnId="{3978F470-1343-4346-824F-DAEB93336F6F}">
      <dgm:prSet/>
      <dgm:spPr/>
      <dgm:t>
        <a:bodyPr/>
        <a:lstStyle/>
        <a:p>
          <a:endParaRPr lang="es-CO"/>
        </a:p>
      </dgm:t>
    </dgm:pt>
    <dgm:pt modelId="{341279C4-AA1A-4F59-B5EA-1F8CFE92C7E6}">
      <dgm:prSet/>
      <dgm:spPr>
        <a:solidFill>
          <a:schemeClr val="bg2">
            <a:lumMod val="50000"/>
            <a:alpha val="90000"/>
          </a:schemeClr>
        </a:solidFill>
      </dgm:spPr>
      <dgm:t>
        <a:bodyPr/>
        <a:lstStyle/>
        <a:p>
          <a:pPr rtl="0"/>
          <a:r>
            <a:rPr lang="es-CO" dirty="0" smtClean="0">
              <a:solidFill>
                <a:schemeClr val="bg1"/>
              </a:solidFill>
            </a:rPr>
            <a:t>No esperes SENTIR que has sido sanado, sino di: "Lo creo; ESTOY sano no porque lo sienta, sino porque Dios lo ha prometido." </a:t>
          </a:r>
          <a:endParaRPr lang="es-CO" dirty="0">
            <a:solidFill>
              <a:schemeClr val="bg1"/>
            </a:solidFill>
          </a:endParaRPr>
        </a:p>
      </dgm:t>
    </dgm:pt>
    <dgm:pt modelId="{70EE45E3-BF7A-4783-84BA-6CFC13668B42}" type="parTrans" cxnId="{90509C12-EC43-4BAA-A1C3-9DCCE9C5D128}">
      <dgm:prSet/>
      <dgm:spPr/>
      <dgm:t>
        <a:bodyPr/>
        <a:lstStyle/>
        <a:p>
          <a:endParaRPr lang="es-CO"/>
        </a:p>
      </dgm:t>
    </dgm:pt>
    <dgm:pt modelId="{EBB3AC87-46B6-46DE-9C90-C7248CAE1F6A}" type="sibTrans" cxnId="{90509C12-EC43-4BAA-A1C3-9DCCE9C5D128}">
      <dgm:prSet/>
      <dgm:spPr/>
      <dgm:t>
        <a:bodyPr/>
        <a:lstStyle/>
        <a:p>
          <a:endParaRPr lang="es-CO"/>
        </a:p>
      </dgm:t>
    </dgm:pt>
    <dgm:pt modelId="{0E4BCD34-D452-447B-98AE-A462353D42A5}" type="pres">
      <dgm:prSet presAssocID="{9A79B961-441B-4BF7-BC72-14814FD21BAB}" presName="compositeShape" presStyleCnt="0">
        <dgm:presLayoutVars>
          <dgm:dir/>
          <dgm:resizeHandles/>
        </dgm:presLayoutVars>
      </dgm:prSet>
      <dgm:spPr/>
      <dgm:t>
        <a:bodyPr/>
        <a:lstStyle/>
        <a:p>
          <a:endParaRPr lang="es-CO"/>
        </a:p>
      </dgm:t>
    </dgm:pt>
    <dgm:pt modelId="{D4E4C928-FB4B-461E-9F33-EDBD8EE2A01A}" type="pres">
      <dgm:prSet presAssocID="{9A79B961-441B-4BF7-BC72-14814FD21BAB}" presName="pyramid" presStyleLbl="node1" presStyleIdx="0" presStyleCnt="1"/>
      <dgm:spPr>
        <a:solidFill>
          <a:srgbClr val="C00000"/>
        </a:solidFill>
      </dgm:spPr>
      <dgm:t>
        <a:bodyPr/>
        <a:lstStyle/>
        <a:p>
          <a:endParaRPr lang="es-CO"/>
        </a:p>
      </dgm:t>
    </dgm:pt>
    <dgm:pt modelId="{43818C0C-71F0-4464-8F45-D3B1C3530957}" type="pres">
      <dgm:prSet presAssocID="{9A79B961-441B-4BF7-BC72-14814FD21BAB}" presName="theList" presStyleCnt="0"/>
      <dgm:spPr/>
    </dgm:pt>
    <dgm:pt modelId="{2882A058-C079-4FA7-B8DD-1DC69AB99777}" type="pres">
      <dgm:prSet presAssocID="{2717C55C-7356-4814-BB42-39EF1E843FE7}" presName="aNode" presStyleLbl="fgAcc1" presStyleIdx="0" presStyleCnt="3" custScaleX="227001">
        <dgm:presLayoutVars>
          <dgm:bulletEnabled val="1"/>
        </dgm:presLayoutVars>
      </dgm:prSet>
      <dgm:spPr/>
      <dgm:t>
        <a:bodyPr/>
        <a:lstStyle/>
        <a:p>
          <a:endParaRPr lang="es-CO"/>
        </a:p>
      </dgm:t>
    </dgm:pt>
    <dgm:pt modelId="{7D5CC77F-C6B1-487A-A8AE-616DB3FFCB42}" type="pres">
      <dgm:prSet presAssocID="{2717C55C-7356-4814-BB42-39EF1E843FE7}" presName="aSpace" presStyleCnt="0"/>
      <dgm:spPr/>
    </dgm:pt>
    <dgm:pt modelId="{0B8FCBB6-22B4-4F5A-8130-214DC5D76645}" type="pres">
      <dgm:prSet presAssocID="{4C24DB81-E728-4C04-8613-E4AD95FF5A4E}" presName="aNode" presStyleLbl="fgAcc1" presStyleIdx="1" presStyleCnt="3" custScaleX="216018">
        <dgm:presLayoutVars>
          <dgm:bulletEnabled val="1"/>
        </dgm:presLayoutVars>
      </dgm:prSet>
      <dgm:spPr/>
      <dgm:t>
        <a:bodyPr/>
        <a:lstStyle/>
        <a:p>
          <a:endParaRPr lang="es-CO"/>
        </a:p>
      </dgm:t>
    </dgm:pt>
    <dgm:pt modelId="{2B735DA4-D1E1-4905-8A9E-D801174876CC}" type="pres">
      <dgm:prSet presAssocID="{4C24DB81-E728-4C04-8613-E4AD95FF5A4E}" presName="aSpace" presStyleCnt="0"/>
      <dgm:spPr/>
    </dgm:pt>
    <dgm:pt modelId="{1D7D96A5-5308-4C0B-A5E8-5831D224859D}" type="pres">
      <dgm:prSet presAssocID="{341279C4-AA1A-4F59-B5EA-1F8CFE92C7E6}" presName="aNode" presStyleLbl="fgAcc1" presStyleIdx="2" presStyleCnt="3" custScaleX="188211">
        <dgm:presLayoutVars>
          <dgm:bulletEnabled val="1"/>
        </dgm:presLayoutVars>
      </dgm:prSet>
      <dgm:spPr/>
      <dgm:t>
        <a:bodyPr/>
        <a:lstStyle/>
        <a:p>
          <a:endParaRPr lang="es-CO"/>
        </a:p>
      </dgm:t>
    </dgm:pt>
    <dgm:pt modelId="{50C40FB2-59E0-47FA-B074-4356A1041AF0}" type="pres">
      <dgm:prSet presAssocID="{341279C4-AA1A-4F59-B5EA-1F8CFE92C7E6}" presName="aSpace" presStyleCnt="0"/>
      <dgm:spPr/>
    </dgm:pt>
  </dgm:ptLst>
  <dgm:cxnLst>
    <dgm:cxn modelId="{90509C12-EC43-4BAA-A1C3-9DCCE9C5D128}" srcId="{9A79B961-441B-4BF7-BC72-14814FD21BAB}" destId="{341279C4-AA1A-4F59-B5EA-1F8CFE92C7E6}" srcOrd="2" destOrd="0" parTransId="{70EE45E3-BF7A-4783-84BA-6CFC13668B42}" sibTransId="{EBB3AC87-46B6-46DE-9C90-C7248CAE1F6A}"/>
    <dgm:cxn modelId="{E750A785-0AF9-494A-AD48-53B2E0E3D14C}" type="presOf" srcId="{2717C55C-7356-4814-BB42-39EF1E843FE7}" destId="{2882A058-C079-4FA7-B8DD-1DC69AB99777}" srcOrd="0" destOrd="0" presId="urn:microsoft.com/office/officeart/2005/8/layout/pyramid2"/>
    <dgm:cxn modelId="{0A2791FC-439D-4844-BB35-0750595D5E0F}" type="presOf" srcId="{9A79B961-441B-4BF7-BC72-14814FD21BAB}" destId="{0E4BCD34-D452-447B-98AE-A462353D42A5}" srcOrd="0" destOrd="0" presId="urn:microsoft.com/office/officeart/2005/8/layout/pyramid2"/>
    <dgm:cxn modelId="{C32EBE3C-9F00-46DD-879F-E9454437A5DF}" type="presOf" srcId="{4C24DB81-E728-4C04-8613-E4AD95FF5A4E}" destId="{0B8FCBB6-22B4-4F5A-8130-214DC5D76645}" srcOrd="0" destOrd="0" presId="urn:microsoft.com/office/officeart/2005/8/layout/pyramid2"/>
    <dgm:cxn modelId="{3978F470-1343-4346-824F-DAEB93336F6F}" srcId="{9A79B961-441B-4BF7-BC72-14814FD21BAB}" destId="{4C24DB81-E728-4C04-8613-E4AD95FF5A4E}" srcOrd="1" destOrd="0" parTransId="{AAC23E94-3933-453F-987F-3731270597AA}" sibTransId="{991DBC93-EE50-4A0E-AE60-CF0969160DC0}"/>
    <dgm:cxn modelId="{BC9F8798-9D24-4AA8-B146-31BE8C32974D}" srcId="{9A79B961-441B-4BF7-BC72-14814FD21BAB}" destId="{2717C55C-7356-4814-BB42-39EF1E843FE7}" srcOrd="0" destOrd="0" parTransId="{ADEE9C5F-4965-4FDA-8E30-557E0FE6DCBB}" sibTransId="{C83E1B0C-0C44-412C-8F00-EBF236F16631}"/>
    <dgm:cxn modelId="{CC1C9CE3-F535-4AA1-BB83-B6DE19260E9C}" type="presOf" srcId="{341279C4-AA1A-4F59-B5EA-1F8CFE92C7E6}" destId="{1D7D96A5-5308-4C0B-A5E8-5831D224859D}" srcOrd="0" destOrd="0" presId="urn:microsoft.com/office/officeart/2005/8/layout/pyramid2"/>
    <dgm:cxn modelId="{CA3B8EF5-440C-409C-8BF1-EBC08E583567}" type="presParOf" srcId="{0E4BCD34-D452-447B-98AE-A462353D42A5}" destId="{D4E4C928-FB4B-461E-9F33-EDBD8EE2A01A}" srcOrd="0" destOrd="0" presId="urn:microsoft.com/office/officeart/2005/8/layout/pyramid2"/>
    <dgm:cxn modelId="{2FD84E8E-9F91-497C-AA27-523B5AEAD49C}" type="presParOf" srcId="{0E4BCD34-D452-447B-98AE-A462353D42A5}" destId="{43818C0C-71F0-4464-8F45-D3B1C3530957}" srcOrd="1" destOrd="0" presId="urn:microsoft.com/office/officeart/2005/8/layout/pyramid2"/>
    <dgm:cxn modelId="{E9D7A371-55C1-4B12-AE9B-2C6A70DE56F0}" type="presParOf" srcId="{43818C0C-71F0-4464-8F45-D3B1C3530957}" destId="{2882A058-C079-4FA7-B8DD-1DC69AB99777}" srcOrd="0" destOrd="0" presId="urn:microsoft.com/office/officeart/2005/8/layout/pyramid2"/>
    <dgm:cxn modelId="{20624A2F-BE14-46CD-B85C-20439EA230F4}" type="presParOf" srcId="{43818C0C-71F0-4464-8F45-D3B1C3530957}" destId="{7D5CC77F-C6B1-487A-A8AE-616DB3FFCB42}" srcOrd="1" destOrd="0" presId="urn:microsoft.com/office/officeart/2005/8/layout/pyramid2"/>
    <dgm:cxn modelId="{8CFB5D06-066F-45B7-8612-989A9EE3EE79}" type="presParOf" srcId="{43818C0C-71F0-4464-8F45-D3B1C3530957}" destId="{0B8FCBB6-22B4-4F5A-8130-214DC5D76645}" srcOrd="2" destOrd="0" presId="urn:microsoft.com/office/officeart/2005/8/layout/pyramid2"/>
    <dgm:cxn modelId="{ABBB3887-4C47-465D-8E29-67BAAABF4283}" type="presParOf" srcId="{43818C0C-71F0-4464-8F45-D3B1C3530957}" destId="{2B735DA4-D1E1-4905-8A9E-D801174876CC}" srcOrd="3" destOrd="0" presId="urn:microsoft.com/office/officeart/2005/8/layout/pyramid2"/>
    <dgm:cxn modelId="{65A00CAD-5223-4EFC-9BFA-E9635375C89A}" type="presParOf" srcId="{43818C0C-71F0-4464-8F45-D3B1C3530957}" destId="{1D7D96A5-5308-4C0B-A5E8-5831D224859D}" srcOrd="4" destOrd="0" presId="urn:microsoft.com/office/officeart/2005/8/layout/pyramid2"/>
    <dgm:cxn modelId="{D11D2B3E-07A8-4015-A7C7-46BD11B100D2}" type="presParOf" srcId="{43818C0C-71F0-4464-8F45-D3B1C3530957}" destId="{50C40FB2-59E0-47FA-B074-4356A1041AF0}"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D58C52C-EB1B-4B2B-ADA8-5CCA2E67CC47}"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75D611FB-2955-4A78-BD83-AB38B5E510ED}">
      <dgm:prSet/>
      <dgm:spPr/>
      <dgm:t>
        <a:bodyPr/>
        <a:lstStyle/>
        <a:p>
          <a:pPr rtl="0"/>
          <a:r>
            <a:rPr lang="es-CO" dirty="0" smtClean="0"/>
            <a:t>Jesús dice: "</a:t>
          </a:r>
          <a:r>
            <a:rPr lang="es-CO" dirty="0" smtClean="0">
              <a:latin typeface="Agency FB" pitchFamily="34" charset="0"/>
            </a:rPr>
            <a:t>Por tanto, os digo que todo lo que pidiereis orando, creed que lo recibiréis y os vendrá</a:t>
          </a:r>
          <a:r>
            <a:rPr lang="es-CO" dirty="0" smtClean="0"/>
            <a:t>." </a:t>
          </a:r>
          <a:r>
            <a:rPr lang="es-CO" u="sng" dirty="0" smtClean="0">
              <a:solidFill>
                <a:srgbClr val="FF0000"/>
              </a:solidFill>
            </a:rPr>
            <a:t>(Marcos 11:24). </a:t>
          </a:r>
        </a:p>
        <a:p>
          <a:pPr rtl="0"/>
          <a:r>
            <a:rPr lang="es-CO" dirty="0" smtClean="0"/>
            <a:t>Hay una condición con esta promesa: </a:t>
          </a:r>
          <a:r>
            <a:rPr lang="es-CO" dirty="0" smtClean="0">
              <a:solidFill>
                <a:srgbClr val="FF0000"/>
              </a:solidFill>
            </a:rPr>
            <a:t>que oremos según la voluntad de Dios</a:t>
          </a:r>
          <a:r>
            <a:rPr lang="es-CO" dirty="0" smtClean="0"/>
            <a:t>. Pero es la voluntad de Dios limpiarnos del pecado, hacernos sus hijos, y capacitarnos para vivir vidas sanas. </a:t>
          </a:r>
          <a:endParaRPr lang="es-CO" dirty="0"/>
        </a:p>
      </dgm:t>
    </dgm:pt>
    <dgm:pt modelId="{9C15FD94-1D6D-45C7-A6EA-C6C377C9F3C2}" type="parTrans" cxnId="{C776F394-85D8-43F1-9987-6322F4742BED}">
      <dgm:prSet/>
      <dgm:spPr/>
      <dgm:t>
        <a:bodyPr/>
        <a:lstStyle/>
        <a:p>
          <a:endParaRPr lang="es-CO"/>
        </a:p>
      </dgm:t>
    </dgm:pt>
    <dgm:pt modelId="{DB92B038-6E67-4DFA-A73E-8E47FFB53024}" type="sibTrans" cxnId="{C776F394-85D8-43F1-9987-6322F4742BED}">
      <dgm:prSet/>
      <dgm:spPr/>
      <dgm:t>
        <a:bodyPr/>
        <a:lstStyle/>
        <a:p>
          <a:endParaRPr lang="es-CO"/>
        </a:p>
      </dgm:t>
    </dgm:pt>
    <dgm:pt modelId="{EF73972C-6AE2-4F47-9DF8-3DA51A24082A}" type="pres">
      <dgm:prSet presAssocID="{1D58C52C-EB1B-4B2B-ADA8-5CCA2E67CC47}" presName="Name0" presStyleCnt="0">
        <dgm:presLayoutVars>
          <dgm:chMax val="7"/>
          <dgm:dir/>
          <dgm:animLvl val="lvl"/>
          <dgm:resizeHandles val="exact"/>
        </dgm:presLayoutVars>
      </dgm:prSet>
      <dgm:spPr/>
      <dgm:t>
        <a:bodyPr/>
        <a:lstStyle/>
        <a:p>
          <a:endParaRPr lang="es-CO"/>
        </a:p>
      </dgm:t>
    </dgm:pt>
    <dgm:pt modelId="{ABECA2CC-6E4D-40B1-B941-F789B1ABC5A4}" type="pres">
      <dgm:prSet presAssocID="{75D611FB-2955-4A78-BD83-AB38B5E510ED}" presName="circle1" presStyleLbl="node1" presStyleIdx="0" presStyleCnt="1"/>
      <dgm:spPr>
        <a:blipFill rotWithShape="0">
          <a:blip xmlns:r="http://schemas.openxmlformats.org/officeDocument/2006/relationships" r:embed="rId1"/>
          <a:stretch>
            <a:fillRect/>
          </a:stretch>
        </a:blipFill>
      </dgm:spPr>
    </dgm:pt>
    <dgm:pt modelId="{4E0053C4-3C5F-49B9-9B4F-CF809E8F8E60}" type="pres">
      <dgm:prSet presAssocID="{75D611FB-2955-4A78-BD83-AB38B5E510ED}" presName="space" presStyleCnt="0"/>
      <dgm:spPr/>
    </dgm:pt>
    <dgm:pt modelId="{293627A3-F18C-4EB8-A94A-5AA3107E8B1C}" type="pres">
      <dgm:prSet presAssocID="{75D611FB-2955-4A78-BD83-AB38B5E510ED}" presName="rect1" presStyleLbl="alignAcc1" presStyleIdx="0" presStyleCnt="1"/>
      <dgm:spPr/>
      <dgm:t>
        <a:bodyPr/>
        <a:lstStyle/>
        <a:p>
          <a:endParaRPr lang="es-CO"/>
        </a:p>
      </dgm:t>
    </dgm:pt>
    <dgm:pt modelId="{207D5255-0620-4113-A011-BF4D1C3A8E38}" type="pres">
      <dgm:prSet presAssocID="{75D611FB-2955-4A78-BD83-AB38B5E510ED}" presName="rect1ParTxNoCh" presStyleLbl="alignAcc1" presStyleIdx="0" presStyleCnt="1">
        <dgm:presLayoutVars>
          <dgm:chMax val="1"/>
          <dgm:bulletEnabled val="1"/>
        </dgm:presLayoutVars>
      </dgm:prSet>
      <dgm:spPr/>
      <dgm:t>
        <a:bodyPr/>
        <a:lstStyle/>
        <a:p>
          <a:endParaRPr lang="es-CO"/>
        </a:p>
      </dgm:t>
    </dgm:pt>
  </dgm:ptLst>
  <dgm:cxnLst>
    <dgm:cxn modelId="{4BD5FEB8-A8A2-4073-8A23-A675B4DCD352}" type="presOf" srcId="{1D58C52C-EB1B-4B2B-ADA8-5CCA2E67CC47}" destId="{EF73972C-6AE2-4F47-9DF8-3DA51A24082A}" srcOrd="0" destOrd="0" presId="urn:microsoft.com/office/officeart/2005/8/layout/target3"/>
    <dgm:cxn modelId="{C776F394-85D8-43F1-9987-6322F4742BED}" srcId="{1D58C52C-EB1B-4B2B-ADA8-5CCA2E67CC47}" destId="{75D611FB-2955-4A78-BD83-AB38B5E510ED}" srcOrd="0" destOrd="0" parTransId="{9C15FD94-1D6D-45C7-A6EA-C6C377C9F3C2}" sibTransId="{DB92B038-6E67-4DFA-A73E-8E47FFB53024}"/>
    <dgm:cxn modelId="{EBC1EF63-810F-4149-B109-59A61D6907F0}" type="presOf" srcId="{75D611FB-2955-4A78-BD83-AB38B5E510ED}" destId="{207D5255-0620-4113-A011-BF4D1C3A8E38}" srcOrd="1" destOrd="0" presId="urn:microsoft.com/office/officeart/2005/8/layout/target3"/>
    <dgm:cxn modelId="{8BD3E27A-C766-4663-9591-9E57A9BB149A}" type="presOf" srcId="{75D611FB-2955-4A78-BD83-AB38B5E510ED}" destId="{293627A3-F18C-4EB8-A94A-5AA3107E8B1C}" srcOrd="0" destOrd="0" presId="urn:microsoft.com/office/officeart/2005/8/layout/target3"/>
    <dgm:cxn modelId="{E81ED21F-9EF0-42D3-93DD-B4C3111A9173}" type="presParOf" srcId="{EF73972C-6AE2-4F47-9DF8-3DA51A24082A}" destId="{ABECA2CC-6E4D-40B1-B941-F789B1ABC5A4}" srcOrd="0" destOrd="0" presId="urn:microsoft.com/office/officeart/2005/8/layout/target3"/>
    <dgm:cxn modelId="{A3C87638-BB71-4589-AEE1-151ED2F3700F}" type="presParOf" srcId="{EF73972C-6AE2-4F47-9DF8-3DA51A24082A}" destId="{4E0053C4-3C5F-49B9-9B4F-CF809E8F8E60}" srcOrd="1" destOrd="0" presId="urn:microsoft.com/office/officeart/2005/8/layout/target3"/>
    <dgm:cxn modelId="{BC9AE42D-05A0-432B-B5EC-A37D3F9659A9}" type="presParOf" srcId="{EF73972C-6AE2-4F47-9DF8-3DA51A24082A}" destId="{293627A3-F18C-4EB8-A94A-5AA3107E8B1C}" srcOrd="2" destOrd="0" presId="urn:microsoft.com/office/officeart/2005/8/layout/target3"/>
    <dgm:cxn modelId="{D3BCE132-E111-4A1D-8200-87A7C62A7CDC}" type="presParOf" srcId="{EF73972C-6AE2-4F47-9DF8-3DA51A24082A}" destId="{207D5255-0620-4113-A011-BF4D1C3A8E38}"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0AC1A37-5D38-4FDC-B43F-EE9FB23A27B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9A39B098-FD55-449C-941C-814C3DD41785}">
      <dgm:prSet/>
      <dgm:spPr/>
      <dgm:t>
        <a:bodyPr/>
        <a:lstStyle/>
        <a:p>
          <a:pPr rtl="0"/>
          <a:r>
            <a:rPr lang="es-CO" dirty="0" smtClean="0"/>
            <a:t>Así que podemos pedir estas bendiciones y creer que las recibiremos, y agradecerle a Dios porque las hemos recibido. </a:t>
          </a:r>
          <a:endParaRPr lang="es-CO" dirty="0"/>
        </a:p>
      </dgm:t>
    </dgm:pt>
    <dgm:pt modelId="{9C048123-C5BE-45D6-B138-D7EA784C635C}" type="parTrans" cxnId="{4FB15DA1-2B0B-49D0-B4E7-0733CD609E12}">
      <dgm:prSet/>
      <dgm:spPr/>
      <dgm:t>
        <a:bodyPr/>
        <a:lstStyle/>
        <a:p>
          <a:endParaRPr lang="es-CO"/>
        </a:p>
      </dgm:t>
    </dgm:pt>
    <dgm:pt modelId="{D382B5F1-CBC1-4B38-BBD7-66FFEBDF82FC}" type="sibTrans" cxnId="{4FB15DA1-2B0B-49D0-B4E7-0733CD609E12}">
      <dgm:prSet/>
      <dgm:spPr/>
      <dgm:t>
        <a:bodyPr/>
        <a:lstStyle/>
        <a:p>
          <a:endParaRPr lang="es-CO"/>
        </a:p>
      </dgm:t>
    </dgm:pt>
    <dgm:pt modelId="{4A657C15-6F57-4CDD-B3EF-E285923B31DA}">
      <dgm:prSet/>
      <dgm:spPr/>
      <dgm:t>
        <a:bodyPr/>
        <a:lstStyle/>
        <a:p>
          <a:pPr rtl="0"/>
          <a:r>
            <a:rPr lang="es-CO" b="1" dirty="0" smtClean="0">
              <a:solidFill>
                <a:srgbClr val="FF0000"/>
              </a:solidFill>
            </a:rPr>
            <a:t>Es privilegio nuestro ir ante Jesús para que nos limpie y estar delante de la ley sin vergüenza o remordimiento. </a:t>
          </a:r>
          <a:endParaRPr lang="es-CO" b="1" dirty="0">
            <a:solidFill>
              <a:srgbClr val="FF0000"/>
            </a:solidFill>
          </a:endParaRPr>
        </a:p>
      </dgm:t>
    </dgm:pt>
    <dgm:pt modelId="{29185E55-B5AF-4898-A17D-C27578BB57BC}" type="parTrans" cxnId="{0D325272-707B-46BD-B714-DACAC4473DEC}">
      <dgm:prSet/>
      <dgm:spPr/>
      <dgm:t>
        <a:bodyPr/>
        <a:lstStyle/>
        <a:p>
          <a:endParaRPr lang="es-CO"/>
        </a:p>
      </dgm:t>
    </dgm:pt>
    <dgm:pt modelId="{FD7075C3-D2F3-4DAF-8B62-8E8AB969EEC6}" type="sibTrans" cxnId="{0D325272-707B-46BD-B714-DACAC4473DEC}">
      <dgm:prSet/>
      <dgm:spPr/>
      <dgm:t>
        <a:bodyPr/>
        <a:lstStyle/>
        <a:p>
          <a:endParaRPr lang="es-CO"/>
        </a:p>
      </dgm:t>
    </dgm:pt>
    <dgm:pt modelId="{1BA4CAD8-17D4-4961-AADD-F54278F17620}">
      <dgm:prSet/>
      <dgm:spPr/>
      <dgm:t>
        <a:bodyPr/>
        <a:lstStyle/>
        <a:p>
          <a:pPr rtl="0"/>
          <a:r>
            <a:rPr lang="es-CO" dirty="0" smtClean="0"/>
            <a:t>"</a:t>
          </a:r>
          <a:r>
            <a:rPr lang="es-CO" dirty="0" smtClean="0">
              <a:latin typeface="Agency FB" pitchFamily="34" charset="0"/>
            </a:rPr>
            <a:t>Ahora, pues, ninguna condenación hay para los que están en Cristo Jesús, los que no andan conforme a la carne, sino conforme al espíritu</a:t>
          </a:r>
          <a:r>
            <a:rPr lang="es-CO" dirty="0" smtClean="0"/>
            <a:t>." </a:t>
          </a:r>
          <a:r>
            <a:rPr lang="es-CO" b="1" u="sng" dirty="0" smtClean="0"/>
            <a:t>(Romanos 8:1). </a:t>
          </a:r>
          <a:endParaRPr lang="es-CO" b="1" u="sng" dirty="0"/>
        </a:p>
      </dgm:t>
    </dgm:pt>
    <dgm:pt modelId="{90F0B728-B208-4959-A8AF-8A347250E207}" type="parTrans" cxnId="{3999EB3A-E622-462A-9326-AF81F82F1D6A}">
      <dgm:prSet/>
      <dgm:spPr/>
      <dgm:t>
        <a:bodyPr/>
        <a:lstStyle/>
        <a:p>
          <a:endParaRPr lang="es-CO"/>
        </a:p>
      </dgm:t>
    </dgm:pt>
    <dgm:pt modelId="{4811207E-1852-4C0A-8D04-70BAACE2115F}" type="sibTrans" cxnId="{3999EB3A-E622-462A-9326-AF81F82F1D6A}">
      <dgm:prSet/>
      <dgm:spPr/>
      <dgm:t>
        <a:bodyPr/>
        <a:lstStyle/>
        <a:p>
          <a:endParaRPr lang="es-CO"/>
        </a:p>
      </dgm:t>
    </dgm:pt>
    <dgm:pt modelId="{80E4E9D1-E804-43D1-84C5-5BDD06263048}" type="pres">
      <dgm:prSet presAssocID="{40AC1A37-5D38-4FDC-B43F-EE9FB23A27BB}" presName="Name0" presStyleCnt="0">
        <dgm:presLayoutVars>
          <dgm:chMax val="7"/>
          <dgm:dir/>
          <dgm:animLvl val="lvl"/>
          <dgm:resizeHandles val="exact"/>
        </dgm:presLayoutVars>
      </dgm:prSet>
      <dgm:spPr/>
      <dgm:t>
        <a:bodyPr/>
        <a:lstStyle/>
        <a:p>
          <a:endParaRPr lang="es-CO"/>
        </a:p>
      </dgm:t>
    </dgm:pt>
    <dgm:pt modelId="{89C44CCE-0107-4235-859F-D583608FA3BF}" type="pres">
      <dgm:prSet presAssocID="{9A39B098-FD55-449C-941C-814C3DD41785}" presName="circle1" presStyleLbl="node1" presStyleIdx="0" presStyleCnt="3"/>
      <dgm:spPr>
        <a:blipFill rotWithShape="0">
          <a:blip xmlns:r="http://schemas.openxmlformats.org/officeDocument/2006/relationships" r:embed="rId1"/>
          <a:stretch>
            <a:fillRect/>
          </a:stretch>
        </a:blipFill>
      </dgm:spPr>
    </dgm:pt>
    <dgm:pt modelId="{5358D19C-ED09-46A8-814D-18BFC35CD066}" type="pres">
      <dgm:prSet presAssocID="{9A39B098-FD55-449C-941C-814C3DD41785}" presName="space" presStyleCnt="0"/>
      <dgm:spPr/>
    </dgm:pt>
    <dgm:pt modelId="{ED3285D6-325E-413A-A8AE-404E750F666B}" type="pres">
      <dgm:prSet presAssocID="{9A39B098-FD55-449C-941C-814C3DD41785}" presName="rect1" presStyleLbl="alignAcc1" presStyleIdx="0" presStyleCnt="3"/>
      <dgm:spPr/>
      <dgm:t>
        <a:bodyPr/>
        <a:lstStyle/>
        <a:p>
          <a:endParaRPr lang="es-CO"/>
        </a:p>
      </dgm:t>
    </dgm:pt>
    <dgm:pt modelId="{B31F439C-4F44-4004-AFD6-D639DE996CDD}" type="pres">
      <dgm:prSet presAssocID="{4A657C15-6F57-4CDD-B3EF-E285923B31DA}" presName="vertSpace2" presStyleLbl="node1" presStyleIdx="0" presStyleCnt="3"/>
      <dgm:spPr/>
    </dgm:pt>
    <dgm:pt modelId="{9BA77341-EFE7-4A4B-AE60-0EB5F5A42D6F}" type="pres">
      <dgm:prSet presAssocID="{4A657C15-6F57-4CDD-B3EF-E285923B31DA}" presName="circle2" presStyleLbl="node1" presStyleIdx="1" presStyleCnt="3" custScaleX="1425"/>
      <dgm:spPr/>
    </dgm:pt>
    <dgm:pt modelId="{D305046A-CC19-4432-B312-EEEFEF1FC8D1}" type="pres">
      <dgm:prSet presAssocID="{4A657C15-6F57-4CDD-B3EF-E285923B31DA}" presName="rect2" presStyleLbl="alignAcc1" presStyleIdx="1" presStyleCnt="3"/>
      <dgm:spPr/>
      <dgm:t>
        <a:bodyPr/>
        <a:lstStyle/>
        <a:p>
          <a:endParaRPr lang="es-CO"/>
        </a:p>
      </dgm:t>
    </dgm:pt>
    <dgm:pt modelId="{8BB05635-C742-4EEB-9719-05F1D49A8548}" type="pres">
      <dgm:prSet presAssocID="{1BA4CAD8-17D4-4961-AADD-F54278F17620}" presName="vertSpace3" presStyleLbl="node1" presStyleIdx="1" presStyleCnt="3"/>
      <dgm:spPr/>
    </dgm:pt>
    <dgm:pt modelId="{30038183-DFB9-43BF-87EE-7E5E2C5F8C37}" type="pres">
      <dgm:prSet presAssocID="{1BA4CAD8-17D4-4961-AADD-F54278F17620}" presName="circle3" presStyleLbl="node1" presStyleIdx="2" presStyleCnt="3" custScaleX="3086"/>
      <dgm:spPr/>
    </dgm:pt>
    <dgm:pt modelId="{B91AB1F5-1860-4B9A-9B5A-E4DB7CD4B0BA}" type="pres">
      <dgm:prSet presAssocID="{1BA4CAD8-17D4-4961-AADD-F54278F17620}" presName="rect3" presStyleLbl="alignAcc1" presStyleIdx="2" presStyleCnt="3"/>
      <dgm:spPr/>
      <dgm:t>
        <a:bodyPr/>
        <a:lstStyle/>
        <a:p>
          <a:endParaRPr lang="es-CO"/>
        </a:p>
      </dgm:t>
    </dgm:pt>
    <dgm:pt modelId="{979F4D7E-F688-4C30-891A-D1FE1D4BE355}" type="pres">
      <dgm:prSet presAssocID="{9A39B098-FD55-449C-941C-814C3DD41785}" presName="rect1ParTxNoCh" presStyleLbl="alignAcc1" presStyleIdx="2" presStyleCnt="3">
        <dgm:presLayoutVars>
          <dgm:chMax val="1"/>
          <dgm:bulletEnabled val="1"/>
        </dgm:presLayoutVars>
      </dgm:prSet>
      <dgm:spPr/>
      <dgm:t>
        <a:bodyPr/>
        <a:lstStyle/>
        <a:p>
          <a:endParaRPr lang="es-CO"/>
        </a:p>
      </dgm:t>
    </dgm:pt>
    <dgm:pt modelId="{E5CB702B-23A8-41BC-9FAE-C5A03E9AE97D}" type="pres">
      <dgm:prSet presAssocID="{4A657C15-6F57-4CDD-B3EF-E285923B31DA}" presName="rect2ParTxNoCh" presStyleLbl="alignAcc1" presStyleIdx="2" presStyleCnt="3">
        <dgm:presLayoutVars>
          <dgm:chMax val="1"/>
          <dgm:bulletEnabled val="1"/>
        </dgm:presLayoutVars>
      </dgm:prSet>
      <dgm:spPr/>
      <dgm:t>
        <a:bodyPr/>
        <a:lstStyle/>
        <a:p>
          <a:endParaRPr lang="es-CO"/>
        </a:p>
      </dgm:t>
    </dgm:pt>
    <dgm:pt modelId="{7237C19F-65A3-438C-9C72-CD4084CC894F}" type="pres">
      <dgm:prSet presAssocID="{1BA4CAD8-17D4-4961-AADD-F54278F17620}" presName="rect3ParTxNoCh" presStyleLbl="alignAcc1" presStyleIdx="2" presStyleCnt="3">
        <dgm:presLayoutVars>
          <dgm:chMax val="1"/>
          <dgm:bulletEnabled val="1"/>
        </dgm:presLayoutVars>
      </dgm:prSet>
      <dgm:spPr/>
      <dgm:t>
        <a:bodyPr/>
        <a:lstStyle/>
        <a:p>
          <a:endParaRPr lang="es-CO"/>
        </a:p>
      </dgm:t>
    </dgm:pt>
  </dgm:ptLst>
  <dgm:cxnLst>
    <dgm:cxn modelId="{3999EB3A-E622-462A-9326-AF81F82F1D6A}" srcId="{40AC1A37-5D38-4FDC-B43F-EE9FB23A27BB}" destId="{1BA4CAD8-17D4-4961-AADD-F54278F17620}" srcOrd="2" destOrd="0" parTransId="{90F0B728-B208-4959-A8AF-8A347250E207}" sibTransId="{4811207E-1852-4C0A-8D04-70BAACE2115F}"/>
    <dgm:cxn modelId="{0D325272-707B-46BD-B714-DACAC4473DEC}" srcId="{40AC1A37-5D38-4FDC-B43F-EE9FB23A27BB}" destId="{4A657C15-6F57-4CDD-B3EF-E285923B31DA}" srcOrd="1" destOrd="0" parTransId="{29185E55-B5AF-4898-A17D-C27578BB57BC}" sibTransId="{FD7075C3-D2F3-4DAF-8B62-8E8AB969EEC6}"/>
    <dgm:cxn modelId="{9B624025-24C5-4112-A878-D50400A352FF}" type="presOf" srcId="{9A39B098-FD55-449C-941C-814C3DD41785}" destId="{979F4D7E-F688-4C30-891A-D1FE1D4BE355}" srcOrd="1" destOrd="0" presId="urn:microsoft.com/office/officeart/2005/8/layout/target3"/>
    <dgm:cxn modelId="{4FB15DA1-2B0B-49D0-B4E7-0733CD609E12}" srcId="{40AC1A37-5D38-4FDC-B43F-EE9FB23A27BB}" destId="{9A39B098-FD55-449C-941C-814C3DD41785}" srcOrd="0" destOrd="0" parTransId="{9C048123-C5BE-45D6-B138-D7EA784C635C}" sibTransId="{D382B5F1-CBC1-4B38-BBD7-66FFEBDF82FC}"/>
    <dgm:cxn modelId="{6FD0B222-3B61-4BEE-BF72-C9AD4F5BA974}" type="presOf" srcId="{1BA4CAD8-17D4-4961-AADD-F54278F17620}" destId="{7237C19F-65A3-438C-9C72-CD4084CC894F}" srcOrd="1" destOrd="0" presId="urn:microsoft.com/office/officeart/2005/8/layout/target3"/>
    <dgm:cxn modelId="{03BB836C-3310-4462-ABF4-DD89D104B150}" type="presOf" srcId="{4A657C15-6F57-4CDD-B3EF-E285923B31DA}" destId="{D305046A-CC19-4432-B312-EEEFEF1FC8D1}" srcOrd="0" destOrd="0" presId="urn:microsoft.com/office/officeart/2005/8/layout/target3"/>
    <dgm:cxn modelId="{AE489424-5032-4ECF-B4DF-D2FA294C6ED0}" type="presOf" srcId="{9A39B098-FD55-449C-941C-814C3DD41785}" destId="{ED3285D6-325E-413A-A8AE-404E750F666B}" srcOrd="0" destOrd="0" presId="urn:microsoft.com/office/officeart/2005/8/layout/target3"/>
    <dgm:cxn modelId="{47211C4E-FFF2-4967-8DB3-12898C35EFBB}" type="presOf" srcId="{4A657C15-6F57-4CDD-B3EF-E285923B31DA}" destId="{E5CB702B-23A8-41BC-9FAE-C5A03E9AE97D}" srcOrd="1" destOrd="0" presId="urn:microsoft.com/office/officeart/2005/8/layout/target3"/>
    <dgm:cxn modelId="{B616186C-A6A5-4AA2-85B7-90AE517A12AB}" type="presOf" srcId="{40AC1A37-5D38-4FDC-B43F-EE9FB23A27BB}" destId="{80E4E9D1-E804-43D1-84C5-5BDD06263048}" srcOrd="0" destOrd="0" presId="urn:microsoft.com/office/officeart/2005/8/layout/target3"/>
    <dgm:cxn modelId="{A0D8DF7E-8961-4877-95B4-76A864A82D02}" type="presOf" srcId="{1BA4CAD8-17D4-4961-AADD-F54278F17620}" destId="{B91AB1F5-1860-4B9A-9B5A-E4DB7CD4B0BA}" srcOrd="0" destOrd="0" presId="urn:microsoft.com/office/officeart/2005/8/layout/target3"/>
    <dgm:cxn modelId="{7AA33503-6C7E-4C12-95C5-88CD43800F10}" type="presParOf" srcId="{80E4E9D1-E804-43D1-84C5-5BDD06263048}" destId="{89C44CCE-0107-4235-859F-D583608FA3BF}" srcOrd="0" destOrd="0" presId="urn:microsoft.com/office/officeart/2005/8/layout/target3"/>
    <dgm:cxn modelId="{19EB8793-151C-4C30-AF24-37C97AA42976}" type="presParOf" srcId="{80E4E9D1-E804-43D1-84C5-5BDD06263048}" destId="{5358D19C-ED09-46A8-814D-18BFC35CD066}" srcOrd="1" destOrd="0" presId="urn:microsoft.com/office/officeart/2005/8/layout/target3"/>
    <dgm:cxn modelId="{BE726B6F-E8EE-4BB9-8DAF-34034790E6CC}" type="presParOf" srcId="{80E4E9D1-E804-43D1-84C5-5BDD06263048}" destId="{ED3285D6-325E-413A-A8AE-404E750F666B}" srcOrd="2" destOrd="0" presId="urn:microsoft.com/office/officeart/2005/8/layout/target3"/>
    <dgm:cxn modelId="{95EE96D4-A08C-40A2-9D07-2187D8781A68}" type="presParOf" srcId="{80E4E9D1-E804-43D1-84C5-5BDD06263048}" destId="{B31F439C-4F44-4004-AFD6-D639DE996CDD}" srcOrd="3" destOrd="0" presId="urn:microsoft.com/office/officeart/2005/8/layout/target3"/>
    <dgm:cxn modelId="{8ED958A7-6CF6-46F4-A962-69BB5213AFBC}" type="presParOf" srcId="{80E4E9D1-E804-43D1-84C5-5BDD06263048}" destId="{9BA77341-EFE7-4A4B-AE60-0EB5F5A42D6F}" srcOrd="4" destOrd="0" presId="urn:microsoft.com/office/officeart/2005/8/layout/target3"/>
    <dgm:cxn modelId="{F365F72E-C4E3-4E6D-AB49-CC6911DEAB07}" type="presParOf" srcId="{80E4E9D1-E804-43D1-84C5-5BDD06263048}" destId="{D305046A-CC19-4432-B312-EEEFEF1FC8D1}" srcOrd="5" destOrd="0" presId="urn:microsoft.com/office/officeart/2005/8/layout/target3"/>
    <dgm:cxn modelId="{E6165365-D806-41FB-B9E2-D0109204B88B}" type="presParOf" srcId="{80E4E9D1-E804-43D1-84C5-5BDD06263048}" destId="{8BB05635-C742-4EEB-9719-05F1D49A8548}" srcOrd="6" destOrd="0" presId="urn:microsoft.com/office/officeart/2005/8/layout/target3"/>
    <dgm:cxn modelId="{2994F028-FF72-41E0-9D55-5589073F373C}" type="presParOf" srcId="{80E4E9D1-E804-43D1-84C5-5BDD06263048}" destId="{30038183-DFB9-43BF-87EE-7E5E2C5F8C37}" srcOrd="7" destOrd="0" presId="urn:microsoft.com/office/officeart/2005/8/layout/target3"/>
    <dgm:cxn modelId="{379B99CB-1A2E-402B-8A90-D34E292F9CC3}" type="presParOf" srcId="{80E4E9D1-E804-43D1-84C5-5BDD06263048}" destId="{B91AB1F5-1860-4B9A-9B5A-E4DB7CD4B0BA}" srcOrd="8" destOrd="0" presId="urn:microsoft.com/office/officeart/2005/8/layout/target3"/>
    <dgm:cxn modelId="{B27934C3-83C2-46C1-A7AC-124B2A723FA3}" type="presParOf" srcId="{80E4E9D1-E804-43D1-84C5-5BDD06263048}" destId="{979F4D7E-F688-4C30-891A-D1FE1D4BE355}" srcOrd="9" destOrd="0" presId="urn:microsoft.com/office/officeart/2005/8/layout/target3"/>
    <dgm:cxn modelId="{DE91A655-E42B-468C-B443-EA2195812FCF}" type="presParOf" srcId="{80E4E9D1-E804-43D1-84C5-5BDD06263048}" destId="{E5CB702B-23A8-41BC-9FAE-C5A03E9AE97D}" srcOrd="10" destOrd="0" presId="urn:microsoft.com/office/officeart/2005/8/layout/target3"/>
    <dgm:cxn modelId="{9439B855-53A8-4023-AE49-A99765678266}" type="presParOf" srcId="{80E4E9D1-E804-43D1-84C5-5BDD06263048}" destId="{7237C19F-65A3-438C-9C72-CD4084CC894F}"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592EAD9-5E5F-4E04-A619-589158B5E7D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D4B3C1B-E9E0-4592-ADD1-DE61BF2EE998}">
      <dgm:prSet/>
      <dgm:spPr/>
      <dgm:t>
        <a:bodyPr/>
        <a:lstStyle/>
        <a:p>
          <a:pPr rtl="0"/>
          <a:r>
            <a:rPr lang="es-CO" dirty="0" smtClean="0"/>
            <a:t>Por lo tanto, ya no sois vuestros; porque comprados sois por precio. "…</a:t>
          </a:r>
          <a:r>
            <a:rPr lang="es-CO" dirty="0" smtClean="0">
              <a:latin typeface="Agency FB" pitchFamily="34" charset="0"/>
            </a:rPr>
            <a:t>Fuisteis rescatados … no con cosas corruptibles como oro o plata, sino con la sangre preciosa de Cristo, como de un cordero sin mancha y sin contaminación.</a:t>
          </a:r>
          <a:r>
            <a:rPr lang="es-CO" dirty="0" smtClean="0"/>
            <a:t>" </a:t>
          </a:r>
          <a:r>
            <a:rPr lang="es-CO" u="sng" dirty="0" smtClean="0">
              <a:solidFill>
                <a:srgbClr val="FF0000"/>
              </a:solidFill>
            </a:rPr>
            <a:t>(I Pedro 1:18-10)</a:t>
          </a:r>
          <a:r>
            <a:rPr lang="es-CO" dirty="0" smtClean="0"/>
            <a:t>. </a:t>
          </a:r>
        </a:p>
        <a:p>
          <a:pPr rtl="0"/>
          <a:r>
            <a:rPr lang="es-CO" b="1" dirty="0" smtClean="0">
              <a:solidFill>
                <a:srgbClr val="002060"/>
              </a:solidFill>
            </a:rPr>
            <a:t>Por el simple hecho de creer en Dios, el Espíritu Santo ha engendrado una nueva vida en vuestro corazón. Sois como un niño que ha nacido en la familia de Dios, y él os ama como a su Hijo. </a:t>
          </a:r>
          <a:endParaRPr lang="es-CO" b="1" dirty="0">
            <a:solidFill>
              <a:srgbClr val="002060"/>
            </a:solidFill>
          </a:endParaRPr>
        </a:p>
      </dgm:t>
    </dgm:pt>
    <dgm:pt modelId="{8F2E43F0-556A-49D4-B0E3-0DF37011800C}" type="parTrans" cxnId="{24D0B1AB-DC28-459A-BD00-39E32CFEEAFF}">
      <dgm:prSet/>
      <dgm:spPr/>
      <dgm:t>
        <a:bodyPr/>
        <a:lstStyle/>
        <a:p>
          <a:endParaRPr lang="es-CO"/>
        </a:p>
      </dgm:t>
    </dgm:pt>
    <dgm:pt modelId="{BE3A18AA-F15F-4BC5-8E61-EF536F2A2E4C}" type="sibTrans" cxnId="{24D0B1AB-DC28-459A-BD00-39E32CFEEAFF}">
      <dgm:prSet/>
      <dgm:spPr/>
      <dgm:t>
        <a:bodyPr/>
        <a:lstStyle/>
        <a:p>
          <a:endParaRPr lang="es-CO"/>
        </a:p>
      </dgm:t>
    </dgm:pt>
    <dgm:pt modelId="{92BF2FAC-EC57-4E70-8840-ACAC7003D8B1}" type="pres">
      <dgm:prSet presAssocID="{9592EAD9-5E5F-4E04-A619-589158B5E7D0}" presName="Name0" presStyleCnt="0">
        <dgm:presLayoutVars>
          <dgm:chMax val="7"/>
          <dgm:dir/>
          <dgm:animLvl val="lvl"/>
          <dgm:resizeHandles val="exact"/>
        </dgm:presLayoutVars>
      </dgm:prSet>
      <dgm:spPr/>
      <dgm:t>
        <a:bodyPr/>
        <a:lstStyle/>
        <a:p>
          <a:endParaRPr lang="es-CO"/>
        </a:p>
      </dgm:t>
    </dgm:pt>
    <dgm:pt modelId="{239E8BD2-DF4F-4348-A2B7-D512B723F73B}" type="pres">
      <dgm:prSet presAssocID="{DD4B3C1B-E9E0-4592-ADD1-DE61BF2EE998}" presName="circle1" presStyleLbl="node1" presStyleIdx="0" presStyleCnt="1"/>
      <dgm:spPr>
        <a:blipFill rotWithShape="0">
          <a:blip xmlns:r="http://schemas.openxmlformats.org/officeDocument/2006/relationships" r:embed="rId1"/>
          <a:stretch>
            <a:fillRect/>
          </a:stretch>
        </a:blipFill>
      </dgm:spPr>
    </dgm:pt>
    <dgm:pt modelId="{BCAFF0F4-C339-42AA-8FD2-4C3431969B1A}" type="pres">
      <dgm:prSet presAssocID="{DD4B3C1B-E9E0-4592-ADD1-DE61BF2EE998}" presName="space" presStyleCnt="0"/>
      <dgm:spPr/>
    </dgm:pt>
    <dgm:pt modelId="{3918563C-B896-44E3-8F91-A9F8CDEF788A}" type="pres">
      <dgm:prSet presAssocID="{DD4B3C1B-E9E0-4592-ADD1-DE61BF2EE998}" presName="rect1" presStyleLbl="alignAcc1" presStyleIdx="0" presStyleCnt="1"/>
      <dgm:spPr/>
      <dgm:t>
        <a:bodyPr/>
        <a:lstStyle/>
        <a:p>
          <a:endParaRPr lang="es-CO"/>
        </a:p>
      </dgm:t>
    </dgm:pt>
    <dgm:pt modelId="{A965E57E-95FB-46A3-A468-AFFDB488DD00}" type="pres">
      <dgm:prSet presAssocID="{DD4B3C1B-E9E0-4592-ADD1-DE61BF2EE998}" presName="rect1ParTxNoCh" presStyleLbl="alignAcc1" presStyleIdx="0" presStyleCnt="1">
        <dgm:presLayoutVars>
          <dgm:chMax val="1"/>
          <dgm:bulletEnabled val="1"/>
        </dgm:presLayoutVars>
      </dgm:prSet>
      <dgm:spPr/>
      <dgm:t>
        <a:bodyPr/>
        <a:lstStyle/>
        <a:p>
          <a:endParaRPr lang="es-CO"/>
        </a:p>
      </dgm:t>
    </dgm:pt>
  </dgm:ptLst>
  <dgm:cxnLst>
    <dgm:cxn modelId="{24D0B1AB-DC28-459A-BD00-39E32CFEEAFF}" srcId="{9592EAD9-5E5F-4E04-A619-589158B5E7D0}" destId="{DD4B3C1B-E9E0-4592-ADD1-DE61BF2EE998}" srcOrd="0" destOrd="0" parTransId="{8F2E43F0-556A-49D4-B0E3-0DF37011800C}" sibTransId="{BE3A18AA-F15F-4BC5-8E61-EF536F2A2E4C}"/>
    <dgm:cxn modelId="{114107CC-F3C3-43F9-A8A7-3C800DA08970}" type="presOf" srcId="{DD4B3C1B-E9E0-4592-ADD1-DE61BF2EE998}" destId="{3918563C-B896-44E3-8F91-A9F8CDEF788A}" srcOrd="0" destOrd="0" presId="urn:microsoft.com/office/officeart/2005/8/layout/target3"/>
    <dgm:cxn modelId="{961F3393-1AD6-47FD-9AAA-0F3017175E12}" type="presOf" srcId="{DD4B3C1B-E9E0-4592-ADD1-DE61BF2EE998}" destId="{A965E57E-95FB-46A3-A468-AFFDB488DD00}" srcOrd="1" destOrd="0" presId="urn:microsoft.com/office/officeart/2005/8/layout/target3"/>
    <dgm:cxn modelId="{A4E6F956-2EC9-4D61-AEF2-DCD99CDB92D7}" type="presOf" srcId="{9592EAD9-5E5F-4E04-A619-589158B5E7D0}" destId="{92BF2FAC-EC57-4E70-8840-ACAC7003D8B1}" srcOrd="0" destOrd="0" presId="urn:microsoft.com/office/officeart/2005/8/layout/target3"/>
    <dgm:cxn modelId="{52EA3264-5AEC-4EC5-A7BB-9C4289B2ED51}" type="presParOf" srcId="{92BF2FAC-EC57-4E70-8840-ACAC7003D8B1}" destId="{239E8BD2-DF4F-4348-A2B7-D512B723F73B}" srcOrd="0" destOrd="0" presId="urn:microsoft.com/office/officeart/2005/8/layout/target3"/>
    <dgm:cxn modelId="{DBEB79B8-F1B9-4F18-9474-336A74F28DFE}" type="presParOf" srcId="{92BF2FAC-EC57-4E70-8840-ACAC7003D8B1}" destId="{BCAFF0F4-C339-42AA-8FD2-4C3431969B1A}" srcOrd="1" destOrd="0" presId="urn:microsoft.com/office/officeart/2005/8/layout/target3"/>
    <dgm:cxn modelId="{84B11A48-F862-4292-9FF9-A070F9D7A894}" type="presParOf" srcId="{92BF2FAC-EC57-4E70-8840-ACAC7003D8B1}" destId="{3918563C-B896-44E3-8F91-A9F8CDEF788A}" srcOrd="2" destOrd="0" presId="urn:microsoft.com/office/officeart/2005/8/layout/target3"/>
    <dgm:cxn modelId="{A154BDC9-C934-4B8E-A370-99BD644EA336}" type="presParOf" srcId="{92BF2FAC-EC57-4E70-8840-ACAC7003D8B1}" destId="{A965E57E-95FB-46A3-A468-AFFDB488DD00}"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126CC33-2172-49A6-8FC6-493BDEFB84E9}"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C3575E08-4090-4D09-8F9E-3FF8B2AECD51}">
      <dgm:prSet/>
      <dgm:spPr/>
      <dgm:t>
        <a:bodyPr/>
        <a:lstStyle/>
        <a:p>
          <a:pPr rtl="0"/>
          <a:r>
            <a:rPr lang="es-CO" dirty="0" smtClean="0"/>
            <a:t>Ahora ya que os habéis entregado a Jesús, no volváis atrás, no os separéis de él, sino decid cada día: "</a:t>
          </a:r>
          <a:r>
            <a:rPr lang="es-CO" dirty="0" smtClean="0">
              <a:latin typeface="Agency FB" pitchFamily="34" charset="0"/>
            </a:rPr>
            <a:t>Yo soy de Cristo; me he entregado a él.</a:t>
          </a:r>
          <a:r>
            <a:rPr lang="es-CO" dirty="0" smtClean="0"/>
            <a:t>" Pedidle que os de su Espíritu, y que os guarde con su gracia. </a:t>
          </a:r>
        </a:p>
        <a:p>
          <a:pPr rtl="0"/>
          <a:r>
            <a:rPr lang="es-CO" dirty="0" smtClean="0"/>
            <a:t>Así, creyendo y entregándoos a él es como podéis llegar a ser hijos de Dios; debéis vivir en él. El apóstol dice: "</a:t>
          </a:r>
          <a:r>
            <a:rPr lang="es-CO" dirty="0" smtClean="0">
              <a:latin typeface="Agency FB" pitchFamily="34" charset="0"/>
            </a:rPr>
            <a:t>Por tanto, de la manera que habéis recibido al Señor Jesucristo, andad en él</a:t>
          </a:r>
          <a:r>
            <a:rPr lang="es-CO" dirty="0" smtClean="0"/>
            <a:t>." </a:t>
          </a:r>
          <a:r>
            <a:rPr lang="es-CO" u="sng" dirty="0" smtClean="0"/>
            <a:t>(Colosenses 2:6). </a:t>
          </a:r>
          <a:endParaRPr lang="es-CO" u="sng" dirty="0"/>
        </a:p>
      </dgm:t>
    </dgm:pt>
    <dgm:pt modelId="{1728B0E7-3779-43DE-B70C-C641F3393BAB}" type="parTrans" cxnId="{CD792CDC-D108-4994-8E22-A8FE8FB6F245}">
      <dgm:prSet/>
      <dgm:spPr/>
      <dgm:t>
        <a:bodyPr/>
        <a:lstStyle/>
        <a:p>
          <a:endParaRPr lang="es-CO"/>
        </a:p>
      </dgm:t>
    </dgm:pt>
    <dgm:pt modelId="{30C32FC6-19AD-4762-AF6F-15FDBBD87E41}" type="sibTrans" cxnId="{CD792CDC-D108-4994-8E22-A8FE8FB6F245}">
      <dgm:prSet/>
      <dgm:spPr/>
      <dgm:t>
        <a:bodyPr/>
        <a:lstStyle/>
        <a:p>
          <a:endParaRPr lang="es-CO"/>
        </a:p>
      </dgm:t>
    </dgm:pt>
    <dgm:pt modelId="{D7D5D1D5-0CA0-472D-B62A-F76566D22C91}" type="pres">
      <dgm:prSet presAssocID="{2126CC33-2172-49A6-8FC6-493BDEFB84E9}" presName="Name0" presStyleCnt="0">
        <dgm:presLayoutVars>
          <dgm:chMax val="7"/>
          <dgm:dir/>
          <dgm:animLvl val="lvl"/>
          <dgm:resizeHandles val="exact"/>
        </dgm:presLayoutVars>
      </dgm:prSet>
      <dgm:spPr/>
      <dgm:t>
        <a:bodyPr/>
        <a:lstStyle/>
        <a:p>
          <a:endParaRPr lang="es-CO"/>
        </a:p>
      </dgm:t>
    </dgm:pt>
    <dgm:pt modelId="{F87B0650-0FD2-412D-BDE4-C5AE8A53B545}" type="pres">
      <dgm:prSet presAssocID="{C3575E08-4090-4D09-8F9E-3FF8B2AECD51}" presName="circle1" presStyleLbl="node1" presStyleIdx="0" presStyleCnt="1"/>
      <dgm:spPr>
        <a:blipFill rotWithShape="0">
          <a:blip xmlns:r="http://schemas.openxmlformats.org/officeDocument/2006/relationships" r:embed="rId1"/>
          <a:stretch>
            <a:fillRect/>
          </a:stretch>
        </a:blipFill>
      </dgm:spPr>
    </dgm:pt>
    <dgm:pt modelId="{1D0FFC48-E85A-4A70-B0EE-7D71D1F5BB95}" type="pres">
      <dgm:prSet presAssocID="{C3575E08-4090-4D09-8F9E-3FF8B2AECD51}" presName="space" presStyleCnt="0"/>
      <dgm:spPr/>
    </dgm:pt>
    <dgm:pt modelId="{E300DE49-EC6B-4DCD-A703-116E7AB5199B}" type="pres">
      <dgm:prSet presAssocID="{C3575E08-4090-4D09-8F9E-3FF8B2AECD51}" presName="rect1" presStyleLbl="alignAcc1" presStyleIdx="0" presStyleCnt="1"/>
      <dgm:spPr/>
      <dgm:t>
        <a:bodyPr/>
        <a:lstStyle/>
        <a:p>
          <a:endParaRPr lang="es-CO"/>
        </a:p>
      </dgm:t>
    </dgm:pt>
    <dgm:pt modelId="{6F594D0B-B273-4D09-867D-D7C8FC5E4300}" type="pres">
      <dgm:prSet presAssocID="{C3575E08-4090-4D09-8F9E-3FF8B2AECD51}" presName="rect1ParTxNoCh" presStyleLbl="alignAcc1" presStyleIdx="0" presStyleCnt="1">
        <dgm:presLayoutVars>
          <dgm:chMax val="1"/>
          <dgm:bulletEnabled val="1"/>
        </dgm:presLayoutVars>
      </dgm:prSet>
      <dgm:spPr/>
      <dgm:t>
        <a:bodyPr/>
        <a:lstStyle/>
        <a:p>
          <a:endParaRPr lang="es-CO"/>
        </a:p>
      </dgm:t>
    </dgm:pt>
  </dgm:ptLst>
  <dgm:cxnLst>
    <dgm:cxn modelId="{96A56020-DDEA-4EA8-A2A5-91FB51238C25}" type="presOf" srcId="{C3575E08-4090-4D09-8F9E-3FF8B2AECD51}" destId="{6F594D0B-B273-4D09-867D-D7C8FC5E4300}" srcOrd="1" destOrd="0" presId="urn:microsoft.com/office/officeart/2005/8/layout/target3"/>
    <dgm:cxn modelId="{CD792CDC-D108-4994-8E22-A8FE8FB6F245}" srcId="{2126CC33-2172-49A6-8FC6-493BDEFB84E9}" destId="{C3575E08-4090-4D09-8F9E-3FF8B2AECD51}" srcOrd="0" destOrd="0" parTransId="{1728B0E7-3779-43DE-B70C-C641F3393BAB}" sibTransId="{30C32FC6-19AD-4762-AF6F-15FDBBD87E41}"/>
    <dgm:cxn modelId="{6A13BF38-82DC-4327-B2BD-9AAD7D755798}" type="presOf" srcId="{C3575E08-4090-4D09-8F9E-3FF8B2AECD51}" destId="{E300DE49-EC6B-4DCD-A703-116E7AB5199B}" srcOrd="0" destOrd="0" presId="urn:microsoft.com/office/officeart/2005/8/layout/target3"/>
    <dgm:cxn modelId="{B0366733-939A-41D0-BDB5-94B47E604E40}" type="presOf" srcId="{2126CC33-2172-49A6-8FC6-493BDEFB84E9}" destId="{D7D5D1D5-0CA0-472D-B62A-F76566D22C91}" srcOrd="0" destOrd="0" presId="urn:microsoft.com/office/officeart/2005/8/layout/target3"/>
    <dgm:cxn modelId="{77FA1B2C-FD7F-40A7-8152-C1C6765119DC}" type="presParOf" srcId="{D7D5D1D5-0CA0-472D-B62A-F76566D22C91}" destId="{F87B0650-0FD2-412D-BDE4-C5AE8A53B545}" srcOrd="0" destOrd="0" presId="urn:microsoft.com/office/officeart/2005/8/layout/target3"/>
    <dgm:cxn modelId="{2E449BBA-CB23-4CEC-8ABB-35DE0D0483DC}" type="presParOf" srcId="{D7D5D1D5-0CA0-472D-B62A-F76566D22C91}" destId="{1D0FFC48-E85A-4A70-B0EE-7D71D1F5BB95}" srcOrd="1" destOrd="0" presId="urn:microsoft.com/office/officeart/2005/8/layout/target3"/>
    <dgm:cxn modelId="{14304B89-9054-45DF-A770-8E79BE111E87}" type="presParOf" srcId="{D7D5D1D5-0CA0-472D-B62A-F76566D22C91}" destId="{E300DE49-EC6B-4DCD-A703-116E7AB5199B}" srcOrd="2" destOrd="0" presId="urn:microsoft.com/office/officeart/2005/8/layout/target3"/>
    <dgm:cxn modelId="{7B9FBC87-E3B8-41C2-8008-B1066DAB59F1}" type="presParOf" srcId="{D7D5D1D5-0CA0-472D-B62A-F76566D22C91}" destId="{6F594D0B-B273-4D09-867D-D7C8FC5E4300}"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C52B0D3-76AA-49AA-AAE0-AF19D74A475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50488884-21CE-465C-BBF0-5543F41B6ED5}">
      <dgm:prSet/>
      <dgm:spPr/>
      <dgm:t>
        <a:bodyPr/>
        <a:lstStyle/>
        <a:p>
          <a:pPr rtl="0"/>
          <a:r>
            <a:rPr lang="es-CO" dirty="0" smtClean="0"/>
            <a:t>Algunos parecen pensar que están siendo probados y que tienen que probarle al Señor que están reformados antes de ir a él a pedir sus bendiciones. Pero pueden reclamar las bendiciones de Dios ahora mismo. </a:t>
          </a:r>
        </a:p>
        <a:p>
          <a:pPr rtl="0"/>
          <a:r>
            <a:rPr lang="es-CO" b="1" dirty="0" smtClean="0">
              <a:solidFill>
                <a:srgbClr val="FF0000"/>
              </a:solidFill>
            </a:rPr>
            <a:t>Necesitan el Espíritu de Cristo y su gracia para sostenerlos en sus flaquezas, o no podrán resistir el mal. Jesús desea que vayamos a él como somos, llenos de pecado, necesitados de su ayuda, impotentes. </a:t>
          </a:r>
        </a:p>
        <a:p>
          <a:pPr rtl="0"/>
          <a:r>
            <a:rPr lang="es-CO" dirty="0" smtClean="0"/>
            <a:t>Podemos ir a él con todas nuestras debilidades, con nuestras flaquezas, con nuestra pecaminosidad, y rendirnos a sus pies. El se goza en estrecharnos en sus brazos de amor, en vendar nuestras heridas y limpiarnos de toda impureza. </a:t>
          </a:r>
          <a:r>
            <a:rPr lang="es-CO" b="1" u="sng" dirty="0" smtClean="0"/>
            <a:t>Ver Mat.11:28</a:t>
          </a:r>
          <a:r>
            <a:rPr lang="es-CO" dirty="0" smtClean="0"/>
            <a:t>.</a:t>
          </a:r>
          <a:endParaRPr lang="es-CO" dirty="0"/>
        </a:p>
      </dgm:t>
    </dgm:pt>
    <dgm:pt modelId="{674EC485-7E1D-49FE-878D-BB4ED51C812B}" type="parTrans" cxnId="{C602C5BA-D27A-4D19-B3A6-49EFC055747E}">
      <dgm:prSet/>
      <dgm:spPr/>
      <dgm:t>
        <a:bodyPr/>
        <a:lstStyle/>
        <a:p>
          <a:endParaRPr lang="es-CO"/>
        </a:p>
      </dgm:t>
    </dgm:pt>
    <dgm:pt modelId="{EFCA1734-37E9-4F13-AF0A-3611A4467C1F}" type="sibTrans" cxnId="{C602C5BA-D27A-4D19-B3A6-49EFC055747E}">
      <dgm:prSet/>
      <dgm:spPr/>
      <dgm:t>
        <a:bodyPr/>
        <a:lstStyle/>
        <a:p>
          <a:endParaRPr lang="es-CO"/>
        </a:p>
      </dgm:t>
    </dgm:pt>
    <dgm:pt modelId="{00B0E5BC-A05D-40F0-A99F-93FD7E540AD8}" type="pres">
      <dgm:prSet presAssocID="{0C52B0D3-76AA-49AA-AAE0-AF19D74A475D}" presName="Name0" presStyleCnt="0">
        <dgm:presLayoutVars>
          <dgm:chMax val="7"/>
          <dgm:dir/>
          <dgm:animLvl val="lvl"/>
          <dgm:resizeHandles val="exact"/>
        </dgm:presLayoutVars>
      </dgm:prSet>
      <dgm:spPr/>
      <dgm:t>
        <a:bodyPr/>
        <a:lstStyle/>
        <a:p>
          <a:endParaRPr lang="es-CO"/>
        </a:p>
      </dgm:t>
    </dgm:pt>
    <dgm:pt modelId="{A44B5A14-8268-46B8-A6C8-4884872CCB34}" type="pres">
      <dgm:prSet presAssocID="{50488884-21CE-465C-BBF0-5543F41B6ED5}" presName="circle1" presStyleLbl="node1" presStyleIdx="0" presStyleCnt="1"/>
      <dgm:spPr>
        <a:blipFill rotWithShape="0">
          <a:blip xmlns:r="http://schemas.openxmlformats.org/officeDocument/2006/relationships" r:embed="rId1"/>
          <a:stretch>
            <a:fillRect/>
          </a:stretch>
        </a:blipFill>
      </dgm:spPr>
    </dgm:pt>
    <dgm:pt modelId="{F8A4D1F7-C13B-427C-A89F-77E78FCE15B9}" type="pres">
      <dgm:prSet presAssocID="{50488884-21CE-465C-BBF0-5543F41B6ED5}" presName="space" presStyleCnt="0"/>
      <dgm:spPr/>
    </dgm:pt>
    <dgm:pt modelId="{5098B173-0517-4447-ACF6-EB2556EEA79B}" type="pres">
      <dgm:prSet presAssocID="{50488884-21CE-465C-BBF0-5543F41B6ED5}" presName="rect1" presStyleLbl="alignAcc1" presStyleIdx="0" presStyleCnt="1"/>
      <dgm:spPr/>
      <dgm:t>
        <a:bodyPr/>
        <a:lstStyle/>
        <a:p>
          <a:endParaRPr lang="es-CO"/>
        </a:p>
      </dgm:t>
    </dgm:pt>
    <dgm:pt modelId="{FA6DDCC3-A979-4BFD-AD72-ACE648EF026C}" type="pres">
      <dgm:prSet presAssocID="{50488884-21CE-465C-BBF0-5543F41B6ED5}" presName="rect1ParTxNoCh" presStyleLbl="alignAcc1" presStyleIdx="0" presStyleCnt="1">
        <dgm:presLayoutVars>
          <dgm:chMax val="1"/>
          <dgm:bulletEnabled val="1"/>
        </dgm:presLayoutVars>
      </dgm:prSet>
      <dgm:spPr/>
      <dgm:t>
        <a:bodyPr/>
        <a:lstStyle/>
        <a:p>
          <a:endParaRPr lang="es-CO"/>
        </a:p>
      </dgm:t>
    </dgm:pt>
  </dgm:ptLst>
  <dgm:cxnLst>
    <dgm:cxn modelId="{C602C5BA-D27A-4D19-B3A6-49EFC055747E}" srcId="{0C52B0D3-76AA-49AA-AAE0-AF19D74A475D}" destId="{50488884-21CE-465C-BBF0-5543F41B6ED5}" srcOrd="0" destOrd="0" parTransId="{674EC485-7E1D-49FE-878D-BB4ED51C812B}" sibTransId="{EFCA1734-37E9-4F13-AF0A-3611A4467C1F}"/>
    <dgm:cxn modelId="{B67644A9-6985-48D5-9609-5AD5E7303937}" type="presOf" srcId="{50488884-21CE-465C-BBF0-5543F41B6ED5}" destId="{5098B173-0517-4447-ACF6-EB2556EEA79B}" srcOrd="0" destOrd="0" presId="urn:microsoft.com/office/officeart/2005/8/layout/target3"/>
    <dgm:cxn modelId="{B733EFEA-58EA-4D82-BC3B-D0B7E2C43AB5}" type="presOf" srcId="{0C52B0D3-76AA-49AA-AAE0-AF19D74A475D}" destId="{00B0E5BC-A05D-40F0-A99F-93FD7E540AD8}" srcOrd="0" destOrd="0" presId="urn:microsoft.com/office/officeart/2005/8/layout/target3"/>
    <dgm:cxn modelId="{4673C89F-5CD6-4E12-A2FF-8307B4AFFA24}" type="presOf" srcId="{50488884-21CE-465C-BBF0-5543F41B6ED5}" destId="{FA6DDCC3-A979-4BFD-AD72-ACE648EF026C}" srcOrd="1" destOrd="0" presId="urn:microsoft.com/office/officeart/2005/8/layout/target3"/>
    <dgm:cxn modelId="{775EDC66-42F1-4DB1-83CA-272A5F8298E6}" type="presParOf" srcId="{00B0E5BC-A05D-40F0-A99F-93FD7E540AD8}" destId="{A44B5A14-8268-46B8-A6C8-4884872CCB34}" srcOrd="0" destOrd="0" presId="urn:microsoft.com/office/officeart/2005/8/layout/target3"/>
    <dgm:cxn modelId="{86FB92FE-93BA-4BB6-8D56-333D6FCB202E}" type="presParOf" srcId="{00B0E5BC-A05D-40F0-A99F-93FD7E540AD8}" destId="{F8A4D1F7-C13B-427C-A89F-77E78FCE15B9}" srcOrd="1" destOrd="0" presId="urn:microsoft.com/office/officeart/2005/8/layout/target3"/>
    <dgm:cxn modelId="{2A4FF97C-ACD8-4BA7-A316-E9023F02C739}" type="presParOf" srcId="{00B0E5BC-A05D-40F0-A99F-93FD7E540AD8}" destId="{5098B173-0517-4447-ACF6-EB2556EEA79B}" srcOrd="2" destOrd="0" presId="urn:microsoft.com/office/officeart/2005/8/layout/target3"/>
    <dgm:cxn modelId="{5CDDC92F-2E94-4BC2-9952-A866316DF3D7}" type="presParOf" srcId="{00B0E5BC-A05D-40F0-A99F-93FD7E540AD8}" destId="{FA6DDCC3-A979-4BFD-AD72-ACE648EF026C}"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5651E613-C145-454E-8545-00D27F4C5CB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27FFA79-5B12-4262-BF38-F03BDEA7B6FD}">
      <dgm:prSet/>
      <dgm:spPr>
        <a:solidFill>
          <a:schemeClr val="tx1">
            <a:lumMod val="50000"/>
            <a:lumOff val="50000"/>
          </a:schemeClr>
        </a:solidFill>
      </dgm:spPr>
      <dgm:t>
        <a:bodyPr/>
        <a:lstStyle/>
        <a:p>
          <a:pPr rtl="0"/>
          <a:r>
            <a:rPr lang="es-CO" dirty="0" smtClean="0"/>
            <a:t>Miles se equivocan en esto: no creen que Jesús les perdona personalmente e individualmente. No toman la palabra de Dios tal cual es. Es privilegio de los que cumplen las condiciones, saber que se les extiende el perdón para cubrir cada pecado. De poner la sospecha de que las promesas de Dios no son para vosotros. </a:t>
          </a:r>
          <a:endParaRPr lang="es-CO" dirty="0"/>
        </a:p>
      </dgm:t>
    </dgm:pt>
    <dgm:pt modelId="{B5BF2319-987A-48DC-AC45-B54F3B067CB0}" type="parTrans" cxnId="{7BEBF95F-856D-43E3-885B-D128FCD948B2}">
      <dgm:prSet/>
      <dgm:spPr/>
      <dgm:t>
        <a:bodyPr/>
        <a:lstStyle/>
        <a:p>
          <a:endParaRPr lang="es-CO"/>
        </a:p>
      </dgm:t>
    </dgm:pt>
    <dgm:pt modelId="{69E2D439-3F9D-4E9E-8562-E762A8405283}" type="sibTrans" cxnId="{7BEBF95F-856D-43E3-885B-D128FCD948B2}">
      <dgm:prSet/>
      <dgm:spPr/>
      <dgm:t>
        <a:bodyPr/>
        <a:lstStyle/>
        <a:p>
          <a:endParaRPr lang="es-CO"/>
        </a:p>
      </dgm:t>
    </dgm:pt>
    <dgm:pt modelId="{3E739841-F1D9-4E42-B690-43FC13287924}">
      <dgm:prSet/>
      <dgm:spPr>
        <a:solidFill>
          <a:schemeClr val="tx1">
            <a:lumMod val="75000"/>
            <a:lumOff val="25000"/>
          </a:schemeClr>
        </a:solidFill>
      </dgm:spPr>
      <dgm:t>
        <a:bodyPr/>
        <a:lstStyle/>
        <a:p>
          <a:pPr rtl="0"/>
          <a:r>
            <a:rPr lang="es-CO" dirty="0" smtClean="0"/>
            <a:t>Son para todo transgresor arrepentido. Cristo ha provisto fuerza y gracia para que sean repartidas por los ángeles a cada alma creyente. Nadie es tan pecador que no pueda hallar fuerza, pureza y rectitud en Jesús que murió por ellos. </a:t>
          </a:r>
          <a:endParaRPr lang="es-CO" dirty="0"/>
        </a:p>
      </dgm:t>
    </dgm:pt>
    <dgm:pt modelId="{87A0151E-7E51-4B8E-A514-8B8B42430CE2}" type="parTrans" cxnId="{1E00BBE9-C65B-4F8F-8A3E-AFC12536650E}">
      <dgm:prSet/>
      <dgm:spPr/>
      <dgm:t>
        <a:bodyPr/>
        <a:lstStyle/>
        <a:p>
          <a:endParaRPr lang="es-CO"/>
        </a:p>
      </dgm:t>
    </dgm:pt>
    <dgm:pt modelId="{7536A2E4-BC5A-423A-9061-293C1A0C5BB4}" type="sibTrans" cxnId="{1E00BBE9-C65B-4F8F-8A3E-AFC12536650E}">
      <dgm:prSet/>
      <dgm:spPr/>
      <dgm:t>
        <a:bodyPr/>
        <a:lstStyle/>
        <a:p>
          <a:endParaRPr lang="es-CO"/>
        </a:p>
      </dgm:t>
    </dgm:pt>
    <dgm:pt modelId="{7530FCA5-3F80-4544-953E-8A03F6D087CF}">
      <dgm:prSet/>
      <dgm:spPr>
        <a:solidFill>
          <a:schemeClr val="tx1">
            <a:lumMod val="85000"/>
            <a:lumOff val="15000"/>
          </a:schemeClr>
        </a:solidFill>
      </dgm:spPr>
      <dgm:t>
        <a:bodyPr/>
        <a:lstStyle/>
        <a:p>
          <a:pPr rtl="0"/>
          <a:r>
            <a:rPr lang="es-CO" dirty="0" smtClean="0"/>
            <a:t>El está esperando para quitarles las vestimentas manchadas e infestadas de pecado, y darles las vestiduras blancas de santidad; él espera que vivan y no que mueran. </a:t>
          </a:r>
          <a:endParaRPr lang="es-CO" dirty="0"/>
        </a:p>
      </dgm:t>
    </dgm:pt>
    <dgm:pt modelId="{50C5D271-C7F8-4ACF-97D9-5EA0870C0AF1}" type="parTrans" cxnId="{42B5D712-9845-40B4-BB79-3D200B0E51B9}">
      <dgm:prSet/>
      <dgm:spPr/>
      <dgm:t>
        <a:bodyPr/>
        <a:lstStyle/>
        <a:p>
          <a:endParaRPr lang="es-CO"/>
        </a:p>
      </dgm:t>
    </dgm:pt>
    <dgm:pt modelId="{C39E8687-244E-4F77-84E3-485D3652E4C8}" type="sibTrans" cxnId="{42B5D712-9845-40B4-BB79-3D200B0E51B9}">
      <dgm:prSet/>
      <dgm:spPr/>
      <dgm:t>
        <a:bodyPr/>
        <a:lstStyle/>
        <a:p>
          <a:endParaRPr lang="es-CO"/>
        </a:p>
      </dgm:t>
    </dgm:pt>
    <dgm:pt modelId="{EE35EF80-DC9D-411A-83E3-FCE404E0C3BE}" type="pres">
      <dgm:prSet presAssocID="{5651E613-C145-454E-8545-00D27F4C5CBA}" presName="linear" presStyleCnt="0">
        <dgm:presLayoutVars>
          <dgm:animLvl val="lvl"/>
          <dgm:resizeHandles val="exact"/>
        </dgm:presLayoutVars>
      </dgm:prSet>
      <dgm:spPr/>
      <dgm:t>
        <a:bodyPr/>
        <a:lstStyle/>
        <a:p>
          <a:endParaRPr lang="es-CO"/>
        </a:p>
      </dgm:t>
    </dgm:pt>
    <dgm:pt modelId="{AF37EB0E-3F2A-48EA-BBE6-999883DBFB5F}" type="pres">
      <dgm:prSet presAssocID="{227FFA79-5B12-4262-BF38-F03BDEA7B6FD}" presName="parentText" presStyleLbl="node1" presStyleIdx="0" presStyleCnt="3">
        <dgm:presLayoutVars>
          <dgm:chMax val="0"/>
          <dgm:bulletEnabled val="1"/>
        </dgm:presLayoutVars>
      </dgm:prSet>
      <dgm:spPr/>
      <dgm:t>
        <a:bodyPr/>
        <a:lstStyle/>
        <a:p>
          <a:endParaRPr lang="es-CO"/>
        </a:p>
      </dgm:t>
    </dgm:pt>
    <dgm:pt modelId="{CEF05300-C966-40D9-B58E-C388C0E0C3D2}" type="pres">
      <dgm:prSet presAssocID="{69E2D439-3F9D-4E9E-8562-E762A8405283}" presName="spacer" presStyleCnt="0"/>
      <dgm:spPr/>
    </dgm:pt>
    <dgm:pt modelId="{BAA6B04B-0053-4C5D-B7E0-104A17CDA221}" type="pres">
      <dgm:prSet presAssocID="{3E739841-F1D9-4E42-B690-43FC13287924}" presName="parentText" presStyleLbl="node1" presStyleIdx="1" presStyleCnt="3">
        <dgm:presLayoutVars>
          <dgm:chMax val="0"/>
          <dgm:bulletEnabled val="1"/>
        </dgm:presLayoutVars>
      </dgm:prSet>
      <dgm:spPr/>
      <dgm:t>
        <a:bodyPr/>
        <a:lstStyle/>
        <a:p>
          <a:endParaRPr lang="es-CO"/>
        </a:p>
      </dgm:t>
    </dgm:pt>
    <dgm:pt modelId="{AED98F94-815E-4295-AC32-2EBD2F94D6FA}" type="pres">
      <dgm:prSet presAssocID="{7536A2E4-BC5A-423A-9061-293C1A0C5BB4}" presName="spacer" presStyleCnt="0"/>
      <dgm:spPr/>
    </dgm:pt>
    <dgm:pt modelId="{678DC6BB-7590-4C68-ABFA-1C11985814BA}" type="pres">
      <dgm:prSet presAssocID="{7530FCA5-3F80-4544-953E-8A03F6D087CF}" presName="parentText" presStyleLbl="node1" presStyleIdx="2" presStyleCnt="3">
        <dgm:presLayoutVars>
          <dgm:chMax val="0"/>
          <dgm:bulletEnabled val="1"/>
        </dgm:presLayoutVars>
      </dgm:prSet>
      <dgm:spPr/>
      <dgm:t>
        <a:bodyPr/>
        <a:lstStyle/>
        <a:p>
          <a:endParaRPr lang="es-CO"/>
        </a:p>
      </dgm:t>
    </dgm:pt>
  </dgm:ptLst>
  <dgm:cxnLst>
    <dgm:cxn modelId="{42B5D712-9845-40B4-BB79-3D200B0E51B9}" srcId="{5651E613-C145-454E-8545-00D27F4C5CBA}" destId="{7530FCA5-3F80-4544-953E-8A03F6D087CF}" srcOrd="2" destOrd="0" parTransId="{50C5D271-C7F8-4ACF-97D9-5EA0870C0AF1}" sibTransId="{C39E8687-244E-4F77-84E3-485D3652E4C8}"/>
    <dgm:cxn modelId="{A5F3D4BF-6971-4954-9194-F69DC6B66514}" type="presOf" srcId="{3E739841-F1D9-4E42-B690-43FC13287924}" destId="{BAA6B04B-0053-4C5D-B7E0-104A17CDA221}" srcOrd="0" destOrd="0" presId="urn:microsoft.com/office/officeart/2005/8/layout/vList2"/>
    <dgm:cxn modelId="{1E00BBE9-C65B-4F8F-8A3E-AFC12536650E}" srcId="{5651E613-C145-454E-8545-00D27F4C5CBA}" destId="{3E739841-F1D9-4E42-B690-43FC13287924}" srcOrd="1" destOrd="0" parTransId="{87A0151E-7E51-4B8E-A514-8B8B42430CE2}" sibTransId="{7536A2E4-BC5A-423A-9061-293C1A0C5BB4}"/>
    <dgm:cxn modelId="{9EBEE60C-DA0A-4828-8978-A2DE598AF10B}" type="presOf" srcId="{227FFA79-5B12-4262-BF38-F03BDEA7B6FD}" destId="{AF37EB0E-3F2A-48EA-BBE6-999883DBFB5F}" srcOrd="0" destOrd="0" presId="urn:microsoft.com/office/officeart/2005/8/layout/vList2"/>
    <dgm:cxn modelId="{34756F56-0104-445E-AC9D-0BA86C6A9C17}" type="presOf" srcId="{5651E613-C145-454E-8545-00D27F4C5CBA}" destId="{EE35EF80-DC9D-411A-83E3-FCE404E0C3BE}" srcOrd="0" destOrd="0" presId="urn:microsoft.com/office/officeart/2005/8/layout/vList2"/>
    <dgm:cxn modelId="{7BEBF95F-856D-43E3-885B-D128FCD948B2}" srcId="{5651E613-C145-454E-8545-00D27F4C5CBA}" destId="{227FFA79-5B12-4262-BF38-F03BDEA7B6FD}" srcOrd="0" destOrd="0" parTransId="{B5BF2319-987A-48DC-AC45-B54F3B067CB0}" sibTransId="{69E2D439-3F9D-4E9E-8562-E762A8405283}"/>
    <dgm:cxn modelId="{1664800E-8CDF-4FD4-B25C-D4081616B963}" type="presOf" srcId="{7530FCA5-3F80-4544-953E-8A03F6D087CF}" destId="{678DC6BB-7590-4C68-ABFA-1C11985814BA}" srcOrd="0" destOrd="0" presId="urn:microsoft.com/office/officeart/2005/8/layout/vList2"/>
    <dgm:cxn modelId="{A1942152-BDB4-4B58-A41B-A4ABAEDF907B}" type="presParOf" srcId="{EE35EF80-DC9D-411A-83E3-FCE404E0C3BE}" destId="{AF37EB0E-3F2A-48EA-BBE6-999883DBFB5F}" srcOrd="0" destOrd="0" presId="urn:microsoft.com/office/officeart/2005/8/layout/vList2"/>
    <dgm:cxn modelId="{653278E8-43B1-4669-8DDB-F8AFD150D208}" type="presParOf" srcId="{EE35EF80-DC9D-411A-83E3-FCE404E0C3BE}" destId="{CEF05300-C966-40D9-B58E-C388C0E0C3D2}" srcOrd="1" destOrd="0" presId="urn:microsoft.com/office/officeart/2005/8/layout/vList2"/>
    <dgm:cxn modelId="{38E5C74B-396A-4409-8F9E-1B9656B55162}" type="presParOf" srcId="{EE35EF80-DC9D-411A-83E3-FCE404E0C3BE}" destId="{BAA6B04B-0053-4C5D-B7E0-104A17CDA221}" srcOrd="2" destOrd="0" presId="urn:microsoft.com/office/officeart/2005/8/layout/vList2"/>
    <dgm:cxn modelId="{3B4147C9-BEC2-4012-B1F5-995CD324ACA7}" type="presParOf" srcId="{EE35EF80-DC9D-411A-83E3-FCE404E0C3BE}" destId="{AED98F94-815E-4295-AC32-2EBD2F94D6FA}" srcOrd="3" destOrd="0" presId="urn:microsoft.com/office/officeart/2005/8/layout/vList2"/>
    <dgm:cxn modelId="{7FA8CC43-82D3-4EAC-A7A4-F10A782AF337}" type="presParOf" srcId="{EE35EF80-DC9D-411A-83E3-FCE404E0C3BE}" destId="{678DC6BB-7590-4C68-ABFA-1C11985814BA}"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F30C5BB-2F54-4B5E-8F38-5752B7217FC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F145AC5-697A-4B3B-8E8D-5FA77A109237}">
      <dgm:prSet/>
      <dgm:spPr/>
      <dgm:t>
        <a:bodyPr/>
        <a:lstStyle/>
        <a:p>
          <a:pPr rtl="0"/>
          <a:r>
            <a:rPr lang="es-CO" dirty="0" smtClean="0"/>
            <a:t>"</a:t>
          </a:r>
          <a:r>
            <a:rPr lang="es-CO" b="0" dirty="0" smtClean="0">
              <a:latin typeface="Agency FB" pitchFamily="34" charset="0"/>
            </a:rPr>
            <a:t>Porque no quiero la muerte del que muere, dice Jehová el se Señor; convertíos, pues, y viviréis</a:t>
          </a:r>
          <a:r>
            <a:rPr lang="es-CO" dirty="0" smtClean="0"/>
            <a:t>." </a:t>
          </a:r>
          <a:r>
            <a:rPr lang="es-CO" b="0" dirty="0" smtClean="0">
              <a:solidFill>
                <a:srgbClr val="FF0000"/>
              </a:solidFill>
            </a:rPr>
            <a:t>(Ezequiel 18:32). </a:t>
          </a:r>
          <a:endParaRPr lang="es-CO" b="0" dirty="0">
            <a:solidFill>
              <a:srgbClr val="FF0000"/>
            </a:solidFill>
          </a:endParaRPr>
        </a:p>
      </dgm:t>
    </dgm:pt>
    <dgm:pt modelId="{2B49C677-34CE-4975-871D-5C0FD42A8B01}" type="parTrans" cxnId="{58273768-85BB-4567-9741-7D0514732FE9}">
      <dgm:prSet/>
      <dgm:spPr/>
      <dgm:t>
        <a:bodyPr/>
        <a:lstStyle/>
        <a:p>
          <a:endParaRPr lang="es-CO"/>
        </a:p>
      </dgm:t>
    </dgm:pt>
    <dgm:pt modelId="{F38A5FB0-4341-4E17-988C-22725617B6B9}" type="sibTrans" cxnId="{58273768-85BB-4567-9741-7D0514732FE9}">
      <dgm:prSet/>
      <dgm:spPr/>
      <dgm:t>
        <a:bodyPr/>
        <a:lstStyle/>
        <a:p>
          <a:endParaRPr lang="es-CO"/>
        </a:p>
      </dgm:t>
    </dgm:pt>
    <dgm:pt modelId="{011D4147-9993-404F-82FB-A34D16573152}">
      <dgm:prSet/>
      <dgm:spPr/>
      <dgm:t>
        <a:bodyPr/>
        <a:lstStyle/>
        <a:p>
          <a:pPr rtl="0"/>
          <a:r>
            <a:rPr lang="es-CO" dirty="0" smtClean="0"/>
            <a:t>Satanás está listo para quitarnos la bendita seguridad que tenemos en Dios. El quiere quitar cada rayo de u y cada destello de esperanza del alma, pero vosotros no se lo permitáis. </a:t>
          </a:r>
          <a:endParaRPr lang="es-CO" dirty="0"/>
        </a:p>
      </dgm:t>
    </dgm:pt>
    <dgm:pt modelId="{AA75F601-4EAF-472D-9FC0-BBBAD32DA800}" type="parTrans" cxnId="{46E5FC5C-8561-4FFE-8BFE-135B25FFAE8B}">
      <dgm:prSet/>
      <dgm:spPr/>
      <dgm:t>
        <a:bodyPr/>
        <a:lstStyle/>
        <a:p>
          <a:endParaRPr lang="es-CO"/>
        </a:p>
      </dgm:t>
    </dgm:pt>
    <dgm:pt modelId="{EFE044FF-D427-4146-8187-BF539765AA00}" type="sibTrans" cxnId="{46E5FC5C-8561-4FFE-8BFE-135B25FFAE8B}">
      <dgm:prSet/>
      <dgm:spPr/>
      <dgm:t>
        <a:bodyPr/>
        <a:lstStyle/>
        <a:p>
          <a:endParaRPr lang="es-CO"/>
        </a:p>
      </dgm:t>
    </dgm:pt>
    <dgm:pt modelId="{D84B5CBC-187B-4972-BD2D-0CE0DED75C62}" type="pres">
      <dgm:prSet presAssocID="{3F30C5BB-2F54-4B5E-8F38-5752B7217FC8}" presName="Name0" presStyleCnt="0">
        <dgm:presLayoutVars>
          <dgm:chMax val="7"/>
          <dgm:dir/>
          <dgm:animLvl val="lvl"/>
          <dgm:resizeHandles val="exact"/>
        </dgm:presLayoutVars>
      </dgm:prSet>
      <dgm:spPr/>
      <dgm:t>
        <a:bodyPr/>
        <a:lstStyle/>
        <a:p>
          <a:endParaRPr lang="es-CO"/>
        </a:p>
      </dgm:t>
    </dgm:pt>
    <dgm:pt modelId="{39E19C18-732D-4AC0-BB48-EFC4ABDA3822}" type="pres">
      <dgm:prSet presAssocID="{8F145AC5-697A-4B3B-8E8D-5FA77A109237}" presName="circle1" presStyleLbl="node1" presStyleIdx="0" presStyleCnt="2"/>
      <dgm:spPr>
        <a:blipFill rotWithShape="0">
          <a:blip xmlns:r="http://schemas.openxmlformats.org/officeDocument/2006/relationships" r:embed="rId1"/>
          <a:stretch>
            <a:fillRect/>
          </a:stretch>
        </a:blipFill>
      </dgm:spPr>
    </dgm:pt>
    <dgm:pt modelId="{29411DD3-6112-4283-BAE1-8361F52504EE}" type="pres">
      <dgm:prSet presAssocID="{8F145AC5-697A-4B3B-8E8D-5FA77A109237}" presName="space" presStyleCnt="0"/>
      <dgm:spPr/>
    </dgm:pt>
    <dgm:pt modelId="{8A52F746-4984-45E0-BEC5-A8480044BB8F}" type="pres">
      <dgm:prSet presAssocID="{8F145AC5-697A-4B3B-8E8D-5FA77A109237}" presName="rect1" presStyleLbl="alignAcc1" presStyleIdx="0" presStyleCnt="2"/>
      <dgm:spPr/>
      <dgm:t>
        <a:bodyPr/>
        <a:lstStyle/>
        <a:p>
          <a:endParaRPr lang="es-CO"/>
        </a:p>
      </dgm:t>
    </dgm:pt>
    <dgm:pt modelId="{90F585A8-CB9A-4E5E-AC9A-5B82D95B506A}" type="pres">
      <dgm:prSet presAssocID="{011D4147-9993-404F-82FB-A34D16573152}" presName="vertSpace2" presStyleLbl="node1" presStyleIdx="0" presStyleCnt="2"/>
      <dgm:spPr/>
    </dgm:pt>
    <dgm:pt modelId="{E17BE50A-D6A3-4AB7-A616-DA8ECAA76F42}" type="pres">
      <dgm:prSet presAssocID="{011D4147-9993-404F-82FB-A34D16573152}" presName="circle2" presStyleLbl="node1" presStyleIdx="1" presStyleCnt="2" custFlipHor="1" custScaleX="6759"/>
      <dgm:spPr/>
    </dgm:pt>
    <dgm:pt modelId="{D3E37D63-20DB-4AAF-87E1-B32EE0C93F51}" type="pres">
      <dgm:prSet presAssocID="{011D4147-9993-404F-82FB-A34D16573152}" presName="rect2" presStyleLbl="alignAcc1" presStyleIdx="1" presStyleCnt="2"/>
      <dgm:spPr/>
      <dgm:t>
        <a:bodyPr/>
        <a:lstStyle/>
        <a:p>
          <a:endParaRPr lang="es-CO"/>
        </a:p>
      </dgm:t>
    </dgm:pt>
    <dgm:pt modelId="{318DB38B-E4AC-43E7-AB86-2F7F1B25B7FB}" type="pres">
      <dgm:prSet presAssocID="{8F145AC5-697A-4B3B-8E8D-5FA77A109237}" presName="rect1ParTxNoCh" presStyleLbl="alignAcc1" presStyleIdx="1" presStyleCnt="2">
        <dgm:presLayoutVars>
          <dgm:chMax val="1"/>
          <dgm:bulletEnabled val="1"/>
        </dgm:presLayoutVars>
      </dgm:prSet>
      <dgm:spPr/>
      <dgm:t>
        <a:bodyPr/>
        <a:lstStyle/>
        <a:p>
          <a:endParaRPr lang="es-CO"/>
        </a:p>
      </dgm:t>
    </dgm:pt>
    <dgm:pt modelId="{711A1414-920B-45ED-9B6C-06A5222668CB}" type="pres">
      <dgm:prSet presAssocID="{011D4147-9993-404F-82FB-A34D16573152}" presName="rect2ParTxNoCh" presStyleLbl="alignAcc1" presStyleIdx="1" presStyleCnt="2">
        <dgm:presLayoutVars>
          <dgm:chMax val="1"/>
          <dgm:bulletEnabled val="1"/>
        </dgm:presLayoutVars>
      </dgm:prSet>
      <dgm:spPr/>
      <dgm:t>
        <a:bodyPr/>
        <a:lstStyle/>
        <a:p>
          <a:endParaRPr lang="es-CO"/>
        </a:p>
      </dgm:t>
    </dgm:pt>
  </dgm:ptLst>
  <dgm:cxnLst>
    <dgm:cxn modelId="{400E1E2E-13EB-4346-9A6D-F61CC74DB478}" type="presOf" srcId="{8F145AC5-697A-4B3B-8E8D-5FA77A109237}" destId="{8A52F746-4984-45E0-BEC5-A8480044BB8F}" srcOrd="0" destOrd="0" presId="urn:microsoft.com/office/officeart/2005/8/layout/target3"/>
    <dgm:cxn modelId="{BDFAFDCD-95BD-4830-9CEF-4FCCE44A7269}" type="presOf" srcId="{011D4147-9993-404F-82FB-A34D16573152}" destId="{711A1414-920B-45ED-9B6C-06A5222668CB}" srcOrd="1" destOrd="0" presId="urn:microsoft.com/office/officeart/2005/8/layout/target3"/>
    <dgm:cxn modelId="{58273768-85BB-4567-9741-7D0514732FE9}" srcId="{3F30C5BB-2F54-4B5E-8F38-5752B7217FC8}" destId="{8F145AC5-697A-4B3B-8E8D-5FA77A109237}" srcOrd="0" destOrd="0" parTransId="{2B49C677-34CE-4975-871D-5C0FD42A8B01}" sibTransId="{F38A5FB0-4341-4E17-988C-22725617B6B9}"/>
    <dgm:cxn modelId="{0DE1C1AB-3A68-4674-A74E-E241D832152F}" type="presOf" srcId="{3F30C5BB-2F54-4B5E-8F38-5752B7217FC8}" destId="{D84B5CBC-187B-4972-BD2D-0CE0DED75C62}" srcOrd="0" destOrd="0" presId="urn:microsoft.com/office/officeart/2005/8/layout/target3"/>
    <dgm:cxn modelId="{46E5FC5C-8561-4FFE-8BFE-135B25FFAE8B}" srcId="{3F30C5BB-2F54-4B5E-8F38-5752B7217FC8}" destId="{011D4147-9993-404F-82FB-A34D16573152}" srcOrd="1" destOrd="0" parTransId="{AA75F601-4EAF-472D-9FC0-BBBAD32DA800}" sibTransId="{EFE044FF-D427-4146-8187-BF539765AA00}"/>
    <dgm:cxn modelId="{761013E3-5B05-4E75-8BD3-FB3C19A6AD91}" type="presOf" srcId="{011D4147-9993-404F-82FB-A34D16573152}" destId="{D3E37D63-20DB-4AAF-87E1-B32EE0C93F51}" srcOrd="0" destOrd="0" presId="urn:microsoft.com/office/officeart/2005/8/layout/target3"/>
    <dgm:cxn modelId="{2FA80004-B91D-439B-BE55-2BF838545BD0}" type="presOf" srcId="{8F145AC5-697A-4B3B-8E8D-5FA77A109237}" destId="{318DB38B-E4AC-43E7-AB86-2F7F1B25B7FB}" srcOrd="1" destOrd="0" presId="urn:microsoft.com/office/officeart/2005/8/layout/target3"/>
    <dgm:cxn modelId="{885FC54A-9C38-48D9-AA77-34E2EB8B7BCD}" type="presParOf" srcId="{D84B5CBC-187B-4972-BD2D-0CE0DED75C62}" destId="{39E19C18-732D-4AC0-BB48-EFC4ABDA3822}" srcOrd="0" destOrd="0" presId="urn:microsoft.com/office/officeart/2005/8/layout/target3"/>
    <dgm:cxn modelId="{CD40AF97-4E07-4601-842A-D68539C0AE31}" type="presParOf" srcId="{D84B5CBC-187B-4972-BD2D-0CE0DED75C62}" destId="{29411DD3-6112-4283-BAE1-8361F52504EE}" srcOrd="1" destOrd="0" presId="urn:microsoft.com/office/officeart/2005/8/layout/target3"/>
    <dgm:cxn modelId="{0AA8371A-733F-4A20-B60D-A21E32AD0B6B}" type="presParOf" srcId="{D84B5CBC-187B-4972-BD2D-0CE0DED75C62}" destId="{8A52F746-4984-45E0-BEC5-A8480044BB8F}" srcOrd="2" destOrd="0" presId="urn:microsoft.com/office/officeart/2005/8/layout/target3"/>
    <dgm:cxn modelId="{E4DBE644-DBD4-4998-9135-BD42F6D4B54D}" type="presParOf" srcId="{D84B5CBC-187B-4972-BD2D-0CE0DED75C62}" destId="{90F585A8-CB9A-4E5E-AC9A-5B82D95B506A}" srcOrd="3" destOrd="0" presId="urn:microsoft.com/office/officeart/2005/8/layout/target3"/>
    <dgm:cxn modelId="{1451239E-5DC6-497C-8129-6E7F762286F1}" type="presParOf" srcId="{D84B5CBC-187B-4972-BD2D-0CE0DED75C62}" destId="{E17BE50A-D6A3-4AB7-A616-DA8ECAA76F42}" srcOrd="4" destOrd="0" presId="urn:microsoft.com/office/officeart/2005/8/layout/target3"/>
    <dgm:cxn modelId="{BF603856-FC69-4077-9AB5-B5E6D8D5FD46}" type="presParOf" srcId="{D84B5CBC-187B-4972-BD2D-0CE0DED75C62}" destId="{D3E37D63-20DB-4AAF-87E1-B32EE0C93F51}" srcOrd="5" destOrd="0" presId="urn:microsoft.com/office/officeart/2005/8/layout/target3"/>
    <dgm:cxn modelId="{71AE9FD1-E720-4A5B-B33F-9E45931F77D8}" type="presParOf" srcId="{D84B5CBC-187B-4972-BD2D-0CE0DED75C62}" destId="{318DB38B-E4AC-43E7-AB86-2F7F1B25B7FB}" srcOrd="6" destOrd="0" presId="urn:microsoft.com/office/officeart/2005/8/layout/target3"/>
    <dgm:cxn modelId="{1AD2F37A-4F41-4D1B-B2F0-F3BF4E00EABB}" type="presParOf" srcId="{D84B5CBC-187B-4972-BD2D-0CE0DED75C62}" destId="{711A1414-920B-45ED-9B6C-06A5222668CB}"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508A9D5-66EA-45AD-91FE-4C591C5AA5A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1439C3BC-92BF-4183-83D0-A18694F66187}">
      <dgm:prSet/>
      <dgm:spPr>
        <a:solidFill>
          <a:srgbClr val="002060"/>
        </a:solidFill>
      </dgm:spPr>
      <dgm:t>
        <a:bodyPr/>
        <a:lstStyle/>
        <a:p>
          <a:pPr algn="ctr" rtl="0"/>
          <a:r>
            <a:rPr lang="es-CO" dirty="0" smtClean="0"/>
            <a:t>No deis lugar a la ira, sino decid: "</a:t>
          </a:r>
          <a:r>
            <a:rPr lang="es-CO" dirty="0" smtClean="0">
              <a:solidFill>
                <a:srgbClr val="FFFF00"/>
              </a:solidFill>
            </a:rPr>
            <a:t>Jesús ha muerto para que yo viva; él me ama, y no quiere que yo perezca. Tengo un Padre celestial compasivo; y aunque he abusado de su amor, anuqué he despilfarrado sus bendiciones, me levantaré e iré a mi Padre, y le diré</a:t>
          </a:r>
          <a:r>
            <a:rPr lang="es-CO" dirty="0" smtClean="0"/>
            <a:t>: </a:t>
          </a:r>
          <a:r>
            <a:rPr lang="es-CO" dirty="0" smtClean="0">
              <a:solidFill>
                <a:srgbClr val="FFFF00"/>
              </a:solidFill>
            </a:rPr>
            <a:t>"He pecado contra el cielo y contra ti. Ya no soy digno de ser llamado tu hijo; hazme como un de tu jornaleros." </a:t>
          </a:r>
        </a:p>
        <a:p>
          <a:pPr algn="ctr" rtl="0"/>
          <a:r>
            <a:rPr lang="es-CO" dirty="0" smtClean="0"/>
            <a:t>La parábola nos dice cómo será recibido el descarriado. "Y cuando aún estaba lejos, lo vio su padre, y fue movido a misericordia, y corrió, y se echo a su cuello y le besó." </a:t>
          </a:r>
          <a:r>
            <a:rPr lang="es-CO" u="sng" dirty="0" smtClean="0"/>
            <a:t>(Lucas 15:18-20). </a:t>
          </a:r>
          <a:endParaRPr lang="es-CO" u="sng" dirty="0"/>
        </a:p>
      </dgm:t>
    </dgm:pt>
    <dgm:pt modelId="{63245DED-F51D-481D-9E80-F802C7B52DBE}" type="parTrans" cxnId="{73DC808C-AE5B-4A57-917A-1C15B3FE0122}">
      <dgm:prSet/>
      <dgm:spPr/>
      <dgm:t>
        <a:bodyPr/>
        <a:lstStyle/>
        <a:p>
          <a:endParaRPr lang="es-CO"/>
        </a:p>
      </dgm:t>
    </dgm:pt>
    <dgm:pt modelId="{D20D40CB-6922-4663-AB2C-696636471A6A}" type="sibTrans" cxnId="{73DC808C-AE5B-4A57-917A-1C15B3FE0122}">
      <dgm:prSet/>
      <dgm:spPr/>
      <dgm:t>
        <a:bodyPr/>
        <a:lstStyle/>
        <a:p>
          <a:endParaRPr lang="es-CO"/>
        </a:p>
      </dgm:t>
    </dgm:pt>
    <dgm:pt modelId="{51956E1F-D449-4306-970D-C5F6F23C2300}" type="pres">
      <dgm:prSet presAssocID="{3508A9D5-66EA-45AD-91FE-4C591C5AA5A5}" presName="linear" presStyleCnt="0">
        <dgm:presLayoutVars>
          <dgm:animLvl val="lvl"/>
          <dgm:resizeHandles val="exact"/>
        </dgm:presLayoutVars>
      </dgm:prSet>
      <dgm:spPr/>
      <dgm:t>
        <a:bodyPr/>
        <a:lstStyle/>
        <a:p>
          <a:endParaRPr lang="es-CO"/>
        </a:p>
      </dgm:t>
    </dgm:pt>
    <dgm:pt modelId="{1262C025-E9DF-40FC-B31A-2EC7E8679DDE}" type="pres">
      <dgm:prSet presAssocID="{1439C3BC-92BF-4183-83D0-A18694F66187}" presName="parentText" presStyleLbl="node1" presStyleIdx="0" presStyleCnt="1">
        <dgm:presLayoutVars>
          <dgm:chMax val="0"/>
          <dgm:bulletEnabled val="1"/>
        </dgm:presLayoutVars>
      </dgm:prSet>
      <dgm:spPr/>
      <dgm:t>
        <a:bodyPr/>
        <a:lstStyle/>
        <a:p>
          <a:endParaRPr lang="es-CO"/>
        </a:p>
      </dgm:t>
    </dgm:pt>
  </dgm:ptLst>
  <dgm:cxnLst>
    <dgm:cxn modelId="{ED52D9B6-D977-4EDD-BC82-33A3F7590BB9}" type="presOf" srcId="{3508A9D5-66EA-45AD-91FE-4C591C5AA5A5}" destId="{51956E1F-D449-4306-970D-C5F6F23C2300}" srcOrd="0" destOrd="0" presId="urn:microsoft.com/office/officeart/2005/8/layout/vList2"/>
    <dgm:cxn modelId="{73DC808C-AE5B-4A57-917A-1C15B3FE0122}" srcId="{3508A9D5-66EA-45AD-91FE-4C591C5AA5A5}" destId="{1439C3BC-92BF-4183-83D0-A18694F66187}" srcOrd="0" destOrd="0" parTransId="{63245DED-F51D-481D-9E80-F802C7B52DBE}" sibTransId="{D20D40CB-6922-4663-AB2C-696636471A6A}"/>
    <dgm:cxn modelId="{9FF855B4-6DFF-41F9-A18A-A3DF0660B5E8}" type="presOf" srcId="{1439C3BC-92BF-4183-83D0-A18694F66187}" destId="{1262C025-E9DF-40FC-B31A-2EC7E8679DDE}" srcOrd="0" destOrd="0" presId="urn:microsoft.com/office/officeart/2005/8/layout/vList2"/>
    <dgm:cxn modelId="{BA49297E-A710-4727-BB03-5B5001A43A41}" type="presParOf" srcId="{51956E1F-D449-4306-970D-C5F6F23C2300}" destId="{1262C025-E9DF-40FC-B31A-2EC7E8679DDE}"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75C5B77-36AF-412D-8442-CDFFBC6BC8A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C96B4C8-F9B0-42A8-BDC3-C7748272B180}">
      <dgm:prSet/>
      <dgm:spPr/>
      <dgm:t>
        <a:bodyPr/>
        <a:lstStyle/>
        <a:p>
          <a:pPr rtl="0"/>
          <a:r>
            <a:rPr lang="es-CO" dirty="0" smtClean="0"/>
            <a:t>Pero esta parábola, a pesar de su ternura y sencillez, no puede expresar completamente la infinita compasión de nuestro Padre celestial. El Señor nos dice mediante su profeta: "</a:t>
          </a:r>
          <a:r>
            <a:rPr lang="es-CO" b="1" dirty="0" smtClean="0">
              <a:latin typeface="Agency FB" pitchFamily="34" charset="0"/>
            </a:rPr>
            <a:t>Con amor eterno te he amado; por tanto, te prolongué mi misericordia.</a:t>
          </a:r>
          <a:r>
            <a:rPr lang="es-CO" dirty="0" smtClean="0"/>
            <a:t>" </a:t>
          </a:r>
          <a:r>
            <a:rPr lang="es-CO" b="1" dirty="0" smtClean="0">
              <a:solidFill>
                <a:srgbClr val="FF0000"/>
              </a:solidFill>
            </a:rPr>
            <a:t>(Jeremías 31:3). </a:t>
          </a:r>
        </a:p>
        <a:p>
          <a:pPr rtl="0"/>
          <a:endParaRPr lang="es-CO" dirty="0" smtClean="0"/>
        </a:p>
        <a:p>
          <a:pPr rtl="0"/>
          <a:r>
            <a:rPr lang="es-CO" dirty="0" smtClean="0"/>
            <a:t>Mientras el pecador se halla aún lejos de la casa del Padre, gastando su herencia en un país extraño, </a:t>
          </a:r>
          <a:r>
            <a:rPr lang="es-CO" b="1" dirty="0" smtClean="0">
              <a:solidFill>
                <a:srgbClr val="0070C0"/>
              </a:solidFill>
            </a:rPr>
            <a:t>el corazón del Padre está ansioso por él; cada deseo de volver a Dios que se despierta en el alma es la súplica tierna y constante de su Espíritu, llamando, invitando, atrayendo al pecador hacia el corazón de amor del Padre. </a:t>
          </a:r>
          <a:endParaRPr lang="es-CO" b="1" dirty="0">
            <a:solidFill>
              <a:srgbClr val="0070C0"/>
            </a:solidFill>
          </a:endParaRPr>
        </a:p>
      </dgm:t>
    </dgm:pt>
    <dgm:pt modelId="{54A7D558-16B0-43B9-9CEA-9B86917034C2}" type="parTrans" cxnId="{9776DC91-AF40-42A4-A7AE-8A98906E3421}">
      <dgm:prSet/>
      <dgm:spPr/>
      <dgm:t>
        <a:bodyPr/>
        <a:lstStyle/>
        <a:p>
          <a:endParaRPr lang="es-CO"/>
        </a:p>
      </dgm:t>
    </dgm:pt>
    <dgm:pt modelId="{B929A840-B6BF-46EB-A530-4754718B8C4A}" type="sibTrans" cxnId="{9776DC91-AF40-42A4-A7AE-8A98906E3421}">
      <dgm:prSet/>
      <dgm:spPr/>
      <dgm:t>
        <a:bodyPr/>
        <a:lstStyle/>
        <a:p>
          <a:endParaRPr lang="es-CO"/>
        </a:p>
      </dgm:t>
    </dgm:pt>
    <dgm:pt modelId="{D71066E8-0057-44AA-9CA4-F35A05EE04CB}" type="pres">
      <dgm:prSet presAssocID="{175C5B77-36AF-412D-8442-CDFFBC6BC8A1}" presName="Name0" presStyleCnt="0">
        <dgm:presLayoutVars>
          <dgm:chMax val="7"/>
          <dgm:dir/>
          <dgm:animLvl val="lvl"/>
          <dgm:resizeHandles val="exact"/>
        </dgm:presLayoutVars>
      </dgm:prSet>
      <dgm:spPr/>
    </dgm:pt>
    <dgm:pt modelId="{BBE34684-AFA7-4D9C-9D4C-3CFF73F2842E}" type="pres">
      <dgm:prSet presAssocID="{DC96B4C8-F9B0-42A8-BDC3-C7748272B180}" presName="circle1" presStyleLbl="node1" presStyleIdx="0" presStyleCnt="1"/>
      <dgm:spPr>
        <a:blipFill rotWithShape="0">
          <a:blip xmlns:r="http://schemas.openxmlformats.org/officeDocument/2006/relationships" r:embed="rId1"/>
          <a:stretch>
            <a:fillRect/>
          </a:stretch>
        </a:blipFill>
      </dgm:spPr>
    </dgm:pt>
    <dgm:pt modelId="{A4915F03-3DC8-43E6-904B-BE020BFAB090}" type="pres">
      <dgm:prSet presAssocID="{DC96B4C8-F9B0-42A8-BDC3-C7748272B180}" presName="space" presStyleCnt="0"/>
      <dgm:spPr/>
    </dgm:pt>
    <dgm:pt modelId="{5BA3F68C-2192-41E4-BCB5-AFB262B6FCBD}" type="pres">
      <dgm:prSet presAssocID="{DC96B4C8-F9B0-42A8-BDC3-C7748272B180}" presName="rect1" presStyleLbl="alignAcc1" presStyleIdx="0" presStyleCnt="1"/>
      <dgm:spPr/>
      <dgm:t>
        <a:bodyPr/>
        <a:lstStyle/>
        <a:p>
          <a:endParaRPr lang="es-CO"/>
        </a:p>
      </dgm:t>
    </dgm:pt>
    <dgm:pt modelId="{7DC3B7D7-6B3C-477D-8661-2B29DF2D6C25}" type="pres">
      <dgm:prSet presAssocID="{DC96B4C8-F9B0-42A8-BDC3-C7748272B180}" presName="rect1ParTxNoCh" presStyleLbl="alignAcc1" presStyleIdx="0" presStyleCnt="1">
        <dgm:presLayoutVars>
          <dgm:chMax val="1"/>
          <dgm:bulletEnabled val="1"/>
        </dgm:presLayoutVars>
      </dgm:prSet>
      <dgm:spPr/>
      <dgm:t>
        <a:bodyPr/>
        <a:lstStyle/>
        <a:p>
          <a:endParaRPr lang="es-CO"/>
        </a:p>
      </dgm:t>
    </dgm:pt>
  </dgm:ptLst>
  <dgm:cxnLst>
    <dgm:cxn modelId="{F30B0646-CFF8-40AA-9512-42E3AFC63C49}" type="presOf" srcId="{DC96B4C8-F9B0-42A8-BDC3-C7748272B180}" destId="{7DC3B7D7-6B3C-477D-8661-2B29DF2D6C25}" srcOrd="1" destOrd="0" presId="urn:microsoft.com/office/officeart/2005/8/layout/target3"/>
    <dgm:cxn modelId="{21476E3B-BF17-4D60-B22C-12FC5398D4DB}" type="presOf" srcId="{175C5B77-36AF-412D-8442-CDFFBC6BC8A1}" destId="{D71066E8-0057-44AA-9CA4-F35A05EE04CB}" srcOrd="0" destOrd="0" presId="urn:microsoft.com/office/officeart/2005/8/layout/target3"/>
    <dgm:cxn modelId="{9776DC91-AF40-42A4-A7AE-8A98906E3421}" srcId="{175C5B77-36AF-412D-8442-CDFFBC6BC8A1}" destId="{DC96B4C8-F9B0-42A8-BDC3-C7748272B180}" srcOrd="0" destOrd="0" parTransId="{54A7D558-16B0-43B9-9CEA-9B86917034C2}" sibTransId="{B929A840-B6BF-46EB-A530-4754718B8C4A}"/>
    <dgm:cxn modelId="{0FD0F6DE-062A-4ECD-BC01-F281B3E01DB9}" type="presOf" srcId="{DC96B4C8-F9B0-42A8-BDC3-C7748272B180}" destId="{5BA3F68C-2192-41E4-BCB5-AFB262B6FCBD}" srcOrd="0" destOrd="0" presId="urn:microsoft.com/office/officeart/2005/8/layout/target3"/>
    <dgm:cxn modelId="{B9BB3E4B-269C-45A3-8BAD-2A78C8C72574}" type="presParOf" srcId="{D71066E8-0057-44AA-9CA4-F35A05EE04CB}" destId="{BBE34684-AFA7-4D9C-9D4C-3CFF73F2842E}" srcOrd="0" destOrd="0" presId="urn:microsoft.com/office/officeart/2005/8/layout/target3"/>
    <dgm:cxn modelId="{16C889AE-A01A-43A5-BC9C-61C2399EBE9E}" type="presParOf" srcId="{D71066E8-0057-44AA-9CA4-F35A05EE04CB}" destId="{A4915F03-3DC8-43E6-904B-BE020BFAB090}" srcOrd="1" destOrd="0" presId="urn:microsoft.com/office/officeart/2005/8/layout/target3"/>
    <dgm:cxn modelId="{7DEF0F3D-B6A8-4E6E-9ABA-09CEC9C4148D}" type="presParOf" srcId="{D71066E8-0057-44AA-9CA4-F35A05EE04CB}" destId="{5BA3F68C-2192-41E4-BCB5-AFB262B6FCBD}" srcOrd="2" destOrd="0" presId="urn:microsoft.com/office/officeart/2005/8/layout/target3"/>
    <dgm:cxn modelId="{BFEF459D-1369-45B9-A9FF-C5A7C25761A4}" type="presParOf" srcId="{D71066E8-0057-44AA-9CA4-F35A05EE04CB}" destId="{7DC3B7D7-6B3C-477D-8661-2B29DF2D6C25}"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B1BA321-DC42-4FB4-91CE-852DA17C35E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1AD8E11-70FC-4404-BBFE-C8F506771B23}">
      <dgm:prSet custT="1"/>
      <dgm:spPr>
        <a:solidFill>
          <a:srgbClr val="002060"/>
        </a:solidFill>
      </dgm:spPr>
      <dgm:t>
        <a:bodyPr/>
        <a:lstStyle/>
        <a:p>
          <a:pPr rtl="0"/>
          <a:r>
            <a:rPr lang="es-CO" sz="2400" dirty="0" smtClean="0"/>
            <a:t>Alzad la vista los que vaciláis y tembláis porque Jesús vive para interceder por vosotros. Dad gracias a Dios por la dádiva de su Hijo, y orad para que su muerte no haya sido en vano. El Espíritu os invita. Traed a Jesús vuestro corazón y reclamad sus bendiciones. </a:t>
          </a:r>
          <a:endParaRPr lang="es-CO" sz="2400" dirty="0"/>
        </a:p>
      </dgm:t>
    </dgm:pt>
    <dgm:pt modelId="{40313C34-8F18-48D3-9E1D-AA1B37FC11B0}" type="parTrans" cxnId="{3187D6CE-048E-465F-9E59-13C991AD4491}">
      <dgm:prSet/>
      <dgm:spPr/>
      <dgm:t>
        <a:bodyPr/>
        <a:lstStyle/>
        <a:p>
          <a:endParaRPr lang="es-CO"/>
        </a:p>
      </dgm:t>
    </dgm:pt>
    <dgm:pt modelId="{BF772942-8426-4EE5-87E2-007F912BC558}" type="sibTrans" cxnId="{3187D6CE-048E-465F-9E59-13C991AD4491}">
      <dgm:prSet/>
      <dgm:spPr/>
      <dgm:t>
        <a:bodyPr/>
        <a:lstStyle/>
        <a:p>
          <a:endParaRPr lang="es-CO"/>
        </a:p>
      </dgm:t>
    </dgm:pt>
    <dgm:pt modelId="{33524329-AD9E-427A-96B9-0C029BDEF76B}">
      <dgm:prSet custT="1"/>
      <dgm:spPr>
        <a:solidFill>
          <a:srgbClr val="FF0000"/>
        </a:solidFill>
      </dgm:spPr>
      <dgm:t>
        <a:bodyPr/>
        <a:lstStyle/>
        <a:p>
          <a:pPr rtl="0"/>
          <a:r>
            <a:rPr lang="es-CO" sz="2400" dirty="0" smtClean="0"/>
            <a:t>Al leer sus promesas, recordad que son la expresión de un amor y de una piedad inefables. El gran corazón de amor infinito se inclina en compasión inmensurable hacia el pecador. "</a:t>
          </a:r>
          <a:r>
            <a:rPr lang="es-CO" sz="2400" b="1" dirty="0" smtClean="0">
              <a:latin typeface="+mn-lt"/>
            </a:rPr>
            <a:t>En quien tenemos redención por su sangre, y perdón de pecados según la riqueza de su gr</a:t>
          </a:r>
          <a:r>
            <a:rPr lang="es-CO" sz="2400" b="1" dirty="0" smtClean="0">
              <a:latin typeface="Agency FB" pitchFamily="34" charset="0"/>
            </a:rPr>
            <a:t>acia</a:t>
          </a:r>
          <a:r>
            <a:rPr lang="es-CO" sz="2400" dirty="0" smtClean="0"/>
            <a:t>." </a:t>
          </a:r>
          <a:r>
            <a:rPr lang="es-CO" sz="2400" b="1" u="sng" dirty="0" smtClean="0"/>
            <a:t>(Efesios 1:7</a:t>
          </a:r>
          <a:r>
            <a:rPr lang="es-CO" sz="2400" dirty="0" smtClean="0"/>
            <a:t>). </a:t>
          </a:r>
          <a:endParaRPr lang="es-CO" sz="2400" dirty="0"/>
        </a:p>
      </dgm:t>
    </dgm:pt>
    <dgm:pt modelId="{7ED83A4E-9C6B-41AE-98D4-D8BD31DE334D}" type="parTrans" cxnId="{86EC6F6D-9B7A-4187-884D-A3E4886E2A12}">
      <dgm:prSet/>
      <dgm:spPr/>
      <dgm:t>
        <a:bodyPr/>
        <a:lstStyle/>
        <a:p>
          <a:endParaRPr lang="es-CO"/>
        </a:p>
      </dgm:t>
    </dgm:pt>
    <dgm:pt modelId="{B8377259-1AC8-41BC-9D33-7E0714D0DB16}" type="sibTrans" cxnId="{86EC6F6D-9B7A-4187-884D-A3E4886E2A12}">
      <dgm:prSet/>
      <dgm:spPr/>
      <dgm:t>
        <a:bodyPr/>
        <a:lstStyle/>
        <a:p>
          <a:endParaRPr lang="es-CO"/>
        </a:p>
      </dgm:t>
    </dgm:pt>
    <dgm:pt modelId="{783E8102-45B9-4F1D-8F73-AEF4B7783582}">
      <dgm:prSet custT="1"/>
      <dgm:spPr>
        <a:solidFill>
          <a:srgbClr val="002060"/>
        </a:solidFill>
      </dgm:spPr>
      <dgm:t>
        <a:bodyPr/>
        <a:lstStyle/>
        <a:p>
          <a:pPr rtl="0"/>
          <a:r>
            <a:rPr lang="es-CO" sz="2800" dirty="0" smtClean="0"/>
            <a:t>Sí, sólo Dios es vuestra ayuda. El quiere restaurar su imagen en el hombre. Acercaos a él arrepentidos y confesando vuestras faltas y él se acercará a vosotros con su perdón y con su gracia. </a:t>
          </a:r>
          <a:endParaRPr lang="es-CO" sz="2800" dirty="0"/>
        </a:p>
      </dgm:t>
    </dgm:pt>
    <dgm:pt modelId="{99476196-DAB8-476D-A07F-64DBE3B63C75}" type="parTrans" cxnId="{CDEE1895-2164-41EF-89BE-0D8601B60F8A}">
      <dgm:prSet/>
      <dgm:spPr/>
      <dgm:t>
        <a:bodyPr/>
        <a:lstStyle/>
        <a:p>
          <a:endParaRPr lang="es-CO"/>
        </a:p>
      </dgm:t>
    </dgm:pt>
    <dgm:pt modelId="{34E3ADB1-754B-4F8E-9C33-2775F685F63B}" type="sibTrans" cxnId="{CDEE1895-2164-41EF-89BE-0D8601B60F8A}">
      <dgm:prSet/>
      <dgm:spPr/>
      <dgm:t>
        <a:bodyPr/>
        <a:lstStyle/>
        <a:p>
          <a:endParaRPr lang="es-CO"/>
        </a:p>
      </dgm:t>
    </dgm:pt>
    <dgm:pt modelId="{86926D28-6A47-4579-A649-43585A8A3199}" type="pres">
      <dgm:prSet presAssocID="{DB1BA321-DC42-4FB4-91CE-852DA17C35E7}" presName="linear" presStyleCnt="0">
        <dgm:presLayoutVars>
          <dgm:animLvl val="lvl"/>
          <dgm:resizeHandles val="exact"/>
        </dgm:presLayoutVars>
      </dgm:prSet>
      <dgm:spPr/>
    </dgm:pt>
    <dgm:pt modelId="{F5DCAA94-7A1D-43D6-9BB0-05FB62DDADE0}" type="pres">
      <dgm:prSet presAssocID="{41AD8E11-70FC-4404-BBFE-C8F506771B23}" presName="parentText" presStyleLbl="node1" presStyleIdx="0" presStyleCnt="3">
        <dgm:presLayoutVars>
          <dgm:chMax val="0"/>
          <dgm:bulletEnabled val="1"/>
        </dgm:presLayoutVars>
      </dgm:prSet>
      <dgm:spPr/>
    </dgm:pt>
    <dgm:pt modelId="{92D6ADC3-1D20-49B9-9C67-802C3403217D}" type="pres">
      <dgm:prSet presAssocID="{BF772942-8426-4EE5-87E2-007F912BC558}" presName="spacer" presStyleCnt="0"/>
      <dgm:spPr/>
    </dgm:pt>
    <dgm:pt modelId="{8A8BFCA6-D6AB-4EE2-A177-61617D71CBBE}" type="pres">
      <dgm:prSet presAssocID="{33524329-AD9E-427A-96B9-0C029BDEF76B}" presName="parentText" presStyleLbl="node1" presStyleIdx="1" presStyleCnt="3">
        <dgm:presLayoutVars>
          <dgm:chMax val="0"/>
          <dgm:bulletEnabled val="1"/>
        </dgm:presLayoutVars>
      </dgm:prSet>
      <dgm:spPr/>
    </dgm:pt>
    <dgm:pt modelId="{D3112AC3-1BE8-4B3D-BF47-0A7D96C21CA4}" type="pres">
      <dgm:prSet presAssocID="{B8377259-1AC8-41BC-9D33-7E0714D0DB16}" presName="spacer" presStyleCnt="0"/>
      <dgm:spPr/>
    </dgm:pt>
    <dgm:pt modelId="{BCFB4C1C-A684-4049-A840-CD2D345C889E}" type="pres">
      <dgm:prSet presAssocID="{783E8102-45B9-4F1D-8F73-AEF4B7783582}" presName="parentText" presStyleLbl="node1" presStyleIdx="2" presStyleCnt="3">
        <dgm:presLayoutVars>
          <dgm:chMax val="0"/>
          <dgm:bulletEnabled val="1"/>
        </dgm:presLayoutVars>
      </dgm:prSet>
      <dgm:spPr/>
    </dgm:pt>
  </dgm:ptLst>
  <dgm:cxnLst>
    <dgm:cxn modelId="{3187D6CE-048E-465F-9E59-13C991AD4491}" srcId="{DB1BA321-DC42-4FB4-91CE-852DA17C35E7}" destId="{41AD8E11-70FC-4404-BBFE-C8F506771B23}" srcOrd="0" destOrd="0" parTransId="{40313C34-8F18-48D3-9E1D-AA1B37FC11B0}" sibTransId="{BF772942-8426-4EE5-87E2-007F912BC558}"/>
    <dgm:cxn modelId="{DD607F5A-0D2C-4338-A2F3-C104EBD7B81D}" type="presOf" srcId="{33524329-AD9E-427A-96B9-0C029BDEF76B}" destId="{8A8BFCA6-D6AB-4EE2-A177-61617D71CBBE}" srcOrd="0" destOrd="0" presId="urn:microsoft.com/office/officeart/2005/8/layout/vList2"/>
    <dgm:cxn modelId="{86EC6F6D-9B7A-4187-884D-A3E4886E2A12}" srcId="{DB1BA321-DC42-4FB4-91CE-852DA17C35E7}" destId="{33524329-AD9E-427A-96B9-0C029BDEF76B}" srcOrd="1" destOrd="0" parTransId="{7ED83A4E-9C6B-41AE-98D4-D8BD31DE334D}" sibTransId="{B8377259-1AC8-41BC-9D33-7E0714D0DB16}"/>
    <dgm:cxn modelId="{B2E66229-755B-409A-B8CB-8D052F56BB44}" type="presOf" srcId="{41AD8E11-70FC-4404-BBFE-C8F506771B23}" destId="{F5DCAA94-7A1D-43D6-9BB0-05FB62DDADE0}" srcOrd="0" destOrd="0" presId="urn:microsoft.com/office/officeart/2005/8/layout/vList2"/>
    <dgm:cxn modelId="{CDEE1895-2164-41EF-89BE-0D8601B60F8A}" srcId="{DB1BA321-DC42-4FB4-91CE-852DA17C35E7}" destId="{783E8102-45B9-4F1D-8F73-AEF4B7783582}" srcOrd="2" destOrd="0" parTransId="{99476196-DAB8-476D-A07F-64DBE3B63C75}" sibTransId="{34E3ADB1-754B-4F8E-9C33-2775F685F63B}"/>
    <dgm:cxn modelId="{021EBD1C-08DE-4E0B-9A79-E03FA0849F2B}" type="presOf" srcId="{DB1BA321-DC42-4FB4-91CE-852DA17C35E7}" destId="{86926D28-6A47-4579-A649-43585A8A3199}" srcOrd="0" destOrd="0" presId="urn:microsoft.com/office/officeart/2005/8/layout/vList2"/>
    <dgm:cxn modelId="{4303660E-3D93-41C2-B282-AFD474F64CA6}" type="presOf" srcId="{783E8102-45B9-4F1D-8F73-AEF4B7783582}" destId="{BCFB4C1C-A684-4049-A840-CD2D345C889E}" srcOrd="0" destOrd="0" presId="urn:microsoft.com/office/officeart/2005/8/layout/vList2"/>
    <dgm:cxn modelId="{CEB4BC40-9E0A-489B-B9AE-569CBAC5DDE3}" type="presParOf" srcId="{86926D28-6A47-4579-A649-43585A8A3199}" destId="{F5DCAA94-7A1D-43D6-9BB0-05FB62DDADE0}" srcOrd="0" destOrd="0" presId="urn:microsoft.com/office/officeart/2005/8/layout/vList2"/>
    <dgm:cxn modelId="{FC08DFAF-D19C-438C-A0ED-411943A05CF8}" type="presParOf" srcId="{86926D28-6A47-4579-A649-43585A8A3199}" destId="{92D6ADC3-1D20-49B9-9C67-802C3403217D}" srcOrd="1" destOrd="0" presId="urn:microsoft.com/office/officeart/2005/8/layout/vList2"/>
    <dgm:cxn modelId="{87A2794D-315E-4EED-96B9-A41F98C49464}" type="presParOf" srcId="{86926D28-6A47-4579-A649-43585A8A3199}" destId="{8A8BFCA6-D6AB-4EE2-A177-61617D71CBBE}" srcOrd="2" destOrd="0" presId="urn:microsoft.com/office/officeart/2005/8/layout/vList2"/>
    <dgm:cxn modelId="{93C2306C-42C9-49A4-9C26-02F3BB979F5A}" type="presParOf" srcId="{86926D28-6A47-4579-A649-43585A8A3199}" destId="{D3112AC3-1BE8-4B3D-BF47-0A7D96C21CA4}" srcOrd="3" destOrd="0" presId="urn:microsoft.com/office/officeart/2005/8/layout/vList2"/>
    <dgm:cxn modelId="{1B91B63C-CC95-4799-A09F-597862218868}" type="presParOf" srcId="{86926D28-6A47-4579-A649-43585A8A3199}" destId="{BCFB4C1C-A684-4049-A840-CD2D345C889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1BB4E0-61AE-4787-B346-B947BDB28A38}">
      <dsp:nvSpPr>
        <dsp:cNvPr id="0" name=""/>
        <dsp:cNvSpPr/>
      </dsp:nvSpPr>
      <dsp:spPr>
        <a:xfrm>
          <a:off x="-273012" y="0"/>
          <a:ext cx="5649491" cy="5649491"/>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3B7465-9B83-46F9-AA52-59A7FEB069C2}">
      <dsp:nvSpPr>
        <dsp:cNvPr id="0" name=""/>
        <dsp:cNvSpPr/>
      </dsp:nvSpPr>
      <dsp:spPr>
        <a:xfrm>
          <a:off x="273023" y="436753"/>
          <a:ext cx="8229588" cy="1039872"/>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s-CO" sz="3200" b="1" kern="1200" dirty="0" smtClean="0">
              <a:solidFill>
                <a:srgbClr val="FF0000"/>
              </a:solidFill>
            </a:rPr>
            <a:t>Lo que necesitáis es paz; el perdón, el amor y la paz del cielo en vuestra alma. </a:t>
          </a:r>
          <a:endParaRPr lang="es-CO" sz="3200" b="1" kern="1200" dirty="0">
            <a:solidFill>
              <a:srgbClr val="FF0000"/>
            </a:solidFill>
          </a:endParaRPr>
        </a:p>
      </dsp:txBody>
      <dsp:txXfrm>
        <a:off x="323785" y="487515"/>
        <a:ext cx="8128064" cy="938348"/>
      </dsp:txXfrm>
    </dsp:sp>
    <dsp:sp modelId="{6EF566B1-7C9D-494B-8A7F-187A209474F2}">
      <dsp:nvSpPr>
        <dsp:cNvPr id="0" name=""/>
        <dsp:cNvSpPr/>
      </dsp:nvSpPr>
      <dsp:spPr>
        <a:xfrm>
          <a:off x="514395" y="1557319"/>
          <a:ext cx="7746844" cy="139095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No se los puede comprar con dinero, la inteligencia no los puede obtener, la sabiduría no los puede alcanzar; nunca podréis alcanzarlos con vuestros propios méritos ni esfuerzos. Pero Dios os lo ofrece como un don, "</a:t>
          </a:r>
          <a:r>
            <a:rPr lang="es-CO" sz="2000" b="1" kern="1200" dirty="0" smtClean="0"/>
            <a:t>sin dinero y sin precio</a:t>
          </a:r>
          <a:r>
            <a:rPr lang="es-CO" sz="2000" kern="1200" dirty="0" smtClean="0"/>
            <a:t>". </a:t>
          </a:r>
          <a:r>
            <a:rPr lang="es-CO" sz="2000" u="sng" kern="1200" dirty="0" smtClean="0"/>
            <a:t>(Isaías 55:1)</a:t>
          </a:r>
          <a:r>
            <a:rPr lang="es-CO" sz="2000" u="none" kern="1200" dirty="0" smtClean="0"/>
            <a:t>. </a:t>
          </a:r>
          <a:endParaRPr lang="es-CO" sz="2000" u="none" kern="1200" dirty="0"/>
        </a:p>
      </dsp:txBody>
      <dsp:txXfrm>
        <a:off x="582296" y="1625220"/>
        <a:ext cx="7611042" cy="1255149"/>
      </dsp:txXfrm>
    </dsp:sp>
    <dsp:sp modelId="{59BDD538-BE06-4806-9B3F-57B3D1EB2ABF}">
      <dsp:nvSpPr>
        <dsp:cNvPr id="0" name=""/>
        <dsp:cNvSpPr/>
      </dsp:nvSpPr>
      <dsp:spPr>
        <a:xfrm>
          <a:off x="946444" y="3149185"/>
          <a:ext cx="6882746" cy="1857528"/>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solidFill>
                <a:srgbClr val="FF0000"/>
              </a:solidFill>
            </a:rPr>
            <a:t>Podéis obtener esta paz con sólo extender vuestra mano y tomarla. El Señor dice: "</a:t>
          </a:r>
          <a:r>
            <a:rPr lang="es-CO" sz="2000" b="1" kern="1200" dirty="0" smtClean="0">
              <a:solidFill>
                <a:schemeClr val="tx1"/>
              </a:solidFill>
            </a:rPr>
            <a:t>Si vuestros pecados fueren como la grana, como la nieve serán emblanquecidos; si fueren rojos como el carmesí, vendrán a ser como blanca lana</a:t>
          </a:r>
          <a:r>
            <a:rPr lang="es-CO" sz="2000" kern="1200" dirty="0" smtClean="0">
              <a:solidFill>
                <a:srgbClr val="FF0000"/>
              </a:solidFill>
            </a:rPr>
            <a:t>." </a:t>
          </a:r>
          <a:r>
            <a:rPr lang="es-CO" sz="2000" u="sng" kern="1200" dirty="0" smtClean="0">
              <a:solidFill>
                <a:srgbClr val="FF0000"/>
              </a:solidFill>
            </a:rPr>
            <a:t>(Isaías 1:18)</a:t>
          </a:r>
          <a:r>
            <a:rPr lang="es-CO" sz="2000" kern="1200" dirty="0" smtClean="0">
              <a:solidFill>
                <a:srgbClr val="FF0000"/>
              </a:solidFill>
            </a:rPr>
            <a:t>. "</a:t>
          </a:r>
          <a:r>
            <a:rPr lang="es-CO" sz="2000" b="1" kern="1200" dirty="0" smtClean="0">
              <a:solidFill>
                <a:schemeClr val="tx1"/>
              </a:solidFill>
            </a:rPr>
            <a:t>Os daré un corazón nuevo, y pondré espíritu nuevo dentro de vosotros</a:t>
          </a:r>
          <a:r>
            <a:rPr lang="es-CO" sz="2000" kern="1200" dirty="0" smtClean="0">
              <a:solidFill>
                <a:srgbClr val="FF0000"/>
              </a:solidFill>
            </a:rPr>
            <a:t>." </a:t>
          </a:r>
          <a:r>
            <a:rPr lang="es-CO" sz="2000" u="sng" kern="1200" dirty="0" smtClean="0">
              <a:solidFill>
                <a:srgbClr val="FF0000"/>
              </a:solidFill>
            </a:rPr>
            <a:t>(Ezequiel 36:26)</a:t>
          </a:r>
          <a:r>
            <a:rPr lang="es-CO" sz="2000" u="none" kern="1200" dirty="0" smtClean="0">
              <a:solidFill>
                <a:srgbClr val="FF0000"/>
              </a:solidFill>
            </a:rPr>
            <a:t>. </a:t>
          </a:r>
          <a:endParaRPr lang="es-CO" sz="2000" u="none" kern="1200" dirty="0">
            <a:solidFill>
              <a:srgbClr val="FF0000"/>
            </a:solidFill>
          </a:endParaRPr>
        </a:p>
      </dsp:txBody>
      <dsp:txXfrm>
        <a:off x="1037121" y="3239862"/>
        <a:ext cx="6701392" cy="16761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CB2179-A8E8-4F6C-9005-F4D6F1A6EB71}">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166DC5-70D8-4575-B0EE-D0B3FAA44C92}">
      <dsp:nvSpPr>
        <dsp:cNvPr id="0" name=""/>
        <dsp:cNvSpPr/>
      </dsp:nvSpPr>
      <dsp:spPr>
        <a:xfrm>
          <a:off x="2468880"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¿Habéis confesado vuestros pecados y os habéis apartado de ellos de todo corazón. Habéis resuelto entregaros a Dios?. </a:t>
          </a:r>
          <a:r>
            <a:rPr lang="es-CO" sz="2500" kern="1200" dirty="0" smtClean="0">
              <a:solidFill>
                <a:srgbClr val="FF0000"/>
              </a:solidFill>
            </a:rPr>
            <a:t>Ahora, id a él y pedidle que os lave vuestros pecados, y que os de un corazón nuevo</a:t>
          </a:r>
          <a:r>
            <a:rPr lang="es-CO" sz="2500" kern="1200" dirty="0" smtClean="0"/>
            <a:t>. </a:t>
          </a:r>
          <a:endParaRPr lang="es-CO" sz="2500" kern="1200" dirty="0"/>
        </a:p>
      </dsp:txBody>
      <dsp:txXfrm>
        <a:off x="2468880" y="355865"/>
        <a:ext cx="5760719" cy="2345436"/>
      </dsp:txXfrm>
    </dsp:sp>
    <dsp:sp modelId="{497AB02C-E3AC-4B73-836F-BE33FDC27C90}">
      <dsp:nvSpPr>
        <dsp:cNvPr id="0" name=""/>
        <dsp:cNvSpPr/>
      </dsp:nvSpPr>
      <dsp:spPr>
        <a:xfrm>
          <a:off x="2446023" y="2701301"/>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4FB7CB-EF43-4EF7-8C50-FE7B9EE043D6}">
      <dsp:nvSpPr>
        <dsp:cNvPr id="0" name=""/>
        <dsp:cNvSpPr/>
      </dsp:nvSpPr>
      <dsp:spPr>
        <a:xfrm>
          <a:off x="2468880" y="2701301"/>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solidFill>
                <a:srgbClr val="FF0000"/>
              </a:solidFill>
            </a:rPr>
            <a:t>Luego, creed que lo hará porque o ha prometido</a:t>
          </a:r>
          <a:r>
            <a:rPr lang="es-CO" sz="2500" kern="1200" dirty="0" smtClean="0"/>
            <a:t>. Esta es la lección que Cristo enseño cuando estaba en la tierra: </a:t>
          </a:r>
          <a:r>
            <a:rPr lang="es-CO" sz="2500" kern="1200" dirty="0" smtClean="0">
              <a:solidFill>
                <a:srgbClr val="FF0000"/>
              </a:solidFill>
            </a:rPr>
            <a:t>debemos creer que recibimos la dádiva que Dios ha prometido y la recibiremos. </a:t>
          </a:r>
          <a:endParaRPr lang="es-CO" sz="2500" kern="1200" dirty="0">
            <a:solidFill>
              <a:srgbClr val="FF0000"/>
            </a:solidFill>
          </a:endParaRPr>
        </a:p>
      </dsp:txBody>
      <dsp:txXfrm>
        <a:off x="2468880" y="2701301"/>
        <a:ext cx="5760719" cy="23454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FEB42D-15B4-4BD0-8711-BC671373954F}">
      <dsp:nvSpPr>
        <dsp:cNvPr id="0" name=""/>
        <dsp:cNvSpPr/>
      </dsp:nvSpPr>
      <dsp:spPr>
        <a:xfrm>
          <a:off x="-2563"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B99321-F941-4C27-921C-F3884FBB8E11}">
      <dsp:nvSpPr>
        <dsp:cNvPr id="0" name=""/>
        <dsp:cNvSpPr/>
      </dsp:nvSpPr>
      <dsp:spPr>
        <a:xfrm>
          <a:off x="2466316"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solidFill>
                <a:srgbClr val="FF0000"/>
              </a:solidFill>
            </a:rPr>
            <a:t>De la narración sencilla de la Biblia de cómo Jesús sanó a los enfermos, podemos aprender algo en cuanto a cómo creer en él para recibir el perdón por nuestros pecados. </a:t>
          </a:r>
          <a:r>
            <a:rPr lang="es-CO" sz="2000" kern="1200" dirty="0" smtClean="0">
              <a:solidFill>
                <a:schemeClr val="tx1"/>
              </a:solidFill>
            </a:rPr>
            <a:t>Veamos la historia del paralítico de Veteada. El pobre hombre sufría mucho al faltarle toda ayuda. No había usado sus extremidades por treinta y ocho años. Sin embargo</a:t>
          </a:r>
          <a:r>
            <a:rPr lang="es-CO" sz="2000" kern="1200" dirty="0" smtClean="0"/>
            <a:t>, Jesús le dijo:</a:t>
          </a:r>
          <a:endParaRPr lang="es-CO" sz="2000" kern="1200" dirty="0"/>
        </a:p>
      </dsp:txBody>
      <dsp:txXfrm>
        <a:off x="2466316" y="355865"/>
        <a:ext cx="5760719" cy="2345436"/>
      </dsp:txXfrm>
    </dsp:sp>
    <dsp:sp modelId="{3A013DAA-4D89-4486-B84C-93E5D55C97B1}">
      <dsp:nvSpPr>
        <dsp:cNvPr id="0" name=""/>
        <dsp:cNvSpPr/>
      </dsp:nvSpPr>
      <dsp:spPr>
        <a:xfrm>
          <a:off x="2443460" y="2701301"/>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DFFE51-8A1D-4453-A49A-A0E2913C4E80}">
      <dsp:nvSpPr>
        <dsp:cNvPr id="0" name=""/>
        <dsp:cNvSpPr/>
      </dsp:nvSpPr>
      <dsp:spPr>
        <a:xfrm>
          <a:off x="2461189" y="2701301"/>
          <a:ext cx="5770974"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a:t>
          </a:r>
          <a:r>
            <a:rPr lang="es-CO" sz="2000" kern="1200" dirty="0" smtClean="0">
              <a:solidFill>
                <a:srgbClr val="FF0000"/>
              </a:solidFill>
            </a:rPr>
            <a:t>Levántate, toma tu lecho y anda</a:t>
          </a:r>
          <a:r>
            <a:rPr lang="es-CO" sz="2000" kern="1200" dirty="0" smtClean="0"/>
            <a:t>." El enfermo podría haber dicho: "</a:t>
          </a:r>
          <a:r>
            <a:rPr lang="es-CO" sz="2000" kern="1200" dirty="0" smtClean="0">
              <a:solidFill>
                <a:srgbClr val="FF0000"/>
              </a:solidFill>
            </a:rPr>
            <a:t>Señor, si tú me sanas, yo obedeceré tu palabra.</a:t>
          </a:r>
          <a:r>
            <a:rPr lang="es-CO" sz="2000" kern="1200" dirty="0" smtClean="0"/>
            <a:t>" Pero él creyó las palabras de Cristo, creyó que había sido sanado, y al instante, hizo el esfuerzo necesario; él se decidió a caminar, y camino. Actuó sólo confiado en la palabra de Cristo, y Dios le dio poder. Fue sanado. </a:t>
          </a:r>
          <a:r>
            <a:rPr lang="es-CO" sz="2000" b="1" u="sng" kern="1200" dirty="0" smtClean="0"/>
            <a:t>Ver Juan 5:1-18.</a:t>
          </a:r>
          <a:endParaRPr lang="es-CO" sz="2000" b="1" u="sng" kern="1200" dirty="0"/>
        </a:p>
      </dsp:txBody>
      <dsp:txXfrm>
        <a:off x="2461189" y="2701301"/>
        <a:ext cx="5770974" cy="23454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C5AEFE-C28E-468B-8B38-615556146FA4}">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A1C764-F7E3-4E2A-A39C-BD64E3F38D77}">
      <dsp:nvSpPr>
        <dsp:cNvPr id="0" name=""/>
        <dsp:cNvSpPr/>
      </dsp:nvSpPr>
      <dsp:spPr>
        <a:xfrm>
          <a:off x="2468880"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rgbClr val="FF0000"/>
              </a:solidFill>
            </a:rPr>
            <a:t>Jesús curó a muchos de sus enfermedades cuando ellos creían en su poder; así le ayudó en casos visibles para inspirarles confianza en él tocante a las cosas que no creían en su poder; así les ayudó en casos visibles para inspirarles confianza en él tocante a las cosas que no podían ver, induciéndolos a creer en su poder para perdonar pecados. </a:t>
          </a:r>
        </a:p>
        <a:p>
          <a:pPr lvl="0" algn="ctr" defTabSz="889000" rtl="0">
            <a:lnSpc>
              <a:spcPct val="90000"/>
            </a:lnSpc>
            <a:spcBef>
              <a:spcPct val="0"/>
            </a:spcBef>
            <a:spcAft>
              <a:spcPct val="35000"/>
            </a:spcAft>
          </a:pPr>
          <a:r>
            <a:rPr lang="es-CO" sz="2000" kern="1200" dirty="0" smtClean="0"/>
            <a:t>Jesús enseñó esto claramente en la curación del paralítico: "</a:t>
          </a:r>
          <a:r>
            <a:rPr lang="es-CO" sz="2000" b="1" kern="1200" dirty="0" smtClean="0"/>
            <a:t>Pues para que sepáis que el Hijo del Hombre tiene potestad en la tierra para perdonar pecados (dice entonces al paralítico): Levántate, toma tu cama, y vete a tu casa</a:t>
          </a:r>
          <a:r>
            <a:rPr lang="es-CO" sz="2000" kern="1200" dirty="0" smtClean="0"/>
            <a:t>." </a:t>
          </a:r>
          <a:r>
            <a:rPr lang="es-CO" sz="2000" u="sng" kern="1200" dirty="0" smtClean="0"/>
            <a:t>(Mate 9:6)</a:t>
          </a:r>
          <a:r>
            <a:rPr lang="es-CO" sz="2000" u="none" kern="1200" dirty="0" smtClean="0"/>
            <a:t>. </a:t>
          </a:r>
          <a:r>
            <a:rPr lang="es-CO" sz="2000" kern="1200" dirty="0" smtClean="0"/>
            <a:t>También Juan el evangelista dice, hablando del milagro de Cristo: "</a:t>
          </a:r>
          <a:r>
            <a:rPr lang="es-CO" sz="2000" b="1" kern="1200" dirty="0" smtClean="0"/>
            <a:t>Pero éstas se han escrito para que creáis que Jesús es el Cristo, el Hijo de Dios, y para que creyendo, tengáis vida en su nombre</a:t>
          </a:r>
          <a:r>
            <a:rPr lang="es-CO" sz="2000" kern="1200" dirty="0" smtClean="0"/>
            <a:t>." </a:t>
          </a:r>
          <a:r>
            <a:rPr lang="es-CO" sz="2000" u="sng" kern="1200" dirty="0" smtClean="0"/>
            <a:t>(Juan 20:31). </a:t>
          </a:r>
          <a:endParaRPr lang="es-CO" sz="2000" u="sng" kern="1200" dirty="0"/>
        </a:p>
      </dsp:txBody>
      <dsp:txXfrm>
        <a:off x="2468880" y="555455"/>
        <a:ext cx="5760719" cy="49377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E4C928-FB4B-461E-9F33-EDBD8EE2A01A}">
      <dsp:nvSpPr>
        <dsp:cNvPr id="0" name=""/>
        <dsp:cNvSpPr/>
      </dsp:nvSpPr>
      <dsp:spPr>
        <a:xfrm>
          <a:off x="-243314" y="0"/>
          <a:ext cx="5577483" cy="5577483"/>
        </a:xfrm>
        <a:prstGeom prst="triangl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2A058-C079-4FA7-B8DD-1DC69AB99777}">
      <dsp:nvSpPr>
        <dsp:cNvPr id="0" name=""/>
        <dsp:cNvSpPr/>
      </dsp:nvSpPr>
      <dsp:spPr>
        <a:xfrm>
          <a:off x="243302" y="562919"/>
          <a:ext cx="8229612" cy="1319005"/>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Así como el paralítico, también tú eres un pecador. No puedes expiar tus pecados, no puedes cambiar tu corazón, ni hacerte santo por tu propio esfuerzo. Pero Dios promete hacer todo esto, mediante Cristo, en favor tuyo. Cree esa promesa. Si confiesas tus pecados y te entregas a Dios, has ELEGIDO servirle. </a:t>
          </a:r>
          <a:endParaRPr lang="es-CO" sz="2000" b="1" kern="1200" dirty="0">
            <a:solidFill>
              <a:schemeClr val="bg1"/>
            </a:solidFill>
          </a:endParaRPr>
        </a:p>
      </dsp:txBody>
      <dsp:txXfrm>
        <a:off x="307691" y="627308"/>
        <a:ext cx="8100834" cy="1190227"/>
      </dsp:txXfrm>
    </dsp:sp>
    <dsp:sp modelId="{0B8FCBB6-22B4-4F5A-8130-214DC5D76645}">
      <dsp:nvSpPr>
        <dsp:cNvPr id="0" name=""/>
        <dsp:cNvSpPr/>
      </dsp:nvSpPr>
      <dsp:spPr>
        <a:xfrm>
          <a:off x="442389" y="2046800"/>
          <a:ext cx="7831438" cy="1319005"/>
        </a:xfrm>
        <a:prstGeom prst="roundRect">
          <a:avLst/>
        </a:prstGeom>
        <a:solidFill>
          <a:schemeClr val="tx2">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lumMod val="95000"/>
                </a:schemeClr>
              </a:solidFill>
            </a:rPr>
            <a:t>Tan pronto como hagas esto, Dios cumplirá su promesa. Si crees la promesa, si crees que has sido perdonado y limpiado, Dios suplirá la realidad; serás sanado tan ciertamente como Cristo dio poder al paralítico para andar cuando el hombre creyó que había sido sanado. Esto será una realidad para ti sólo si lo crees. </a:t>
          </a:r>
          <a:endParaRPr lang="es-CO" sz="2000" b="1" kern="1200" dirty="0">
            <a:solidFill>
              <a:schemeClr val="bg1">
                <a:lumMod val="95000"/>
              </a:schemeClr>
            </a:solidFill>
          </a:endParaRPr>
        </a:p>
      </dsp:txBody>
      <dsp:txXfrm>
        <a:off x="506778" y="2111189"/>
        <a:ext cx="7702660" cy="1190227"/>
      </dsp:txXfrm>
    </dsp:sp>
    <dsp:sp modelId="{1D7D96A5-5308-4C0B-A5E8-5831D224859D}">
      <dsp:nvSpPr>
        <dsp:cNvPr id="0" name=""/>
        <dsp:cNvSpPr/>
      </dsp:nvSpPr>
      <dsp:spPr>
        <a:xfrm>
          <a:off x="946441" y="3530682"/>
          <a:ext cx="6823333" cy="1319005"/>
        </a:xfrm>
        <a:prstGeom prst="roundRect">
          <a:avLst/>
        </a:prstGeom>
        <a:solidFill>
          <a:schemeClr val="bg2">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s-CO" sz="2300" kern="1200" dirty="0" smtClean="0">
              <a:solidFill>
                <a:schemeClr val="bg1"/>
              </a:solidFill>
            </a:rPr>
            <a:t>No esperes SENTIR que has sido sanado, sino di: "Lo creo; ESTOY sano no porque lo sienta, sino porque Dios lo ha prometido." </a:t>
          </a:r>
          <a:endParaRPr lang="es-CO" sz="2300" kern="1200" dirty="0">
            <a:solidFill>
              <a:schemeClr val="bg1"/>
            </a:solidFill>
          </a:endParaRPr>
        </a:p>
      </dsp:txBody>
      <dsp:txXfrm>
        <a:off x="1010830" y="3595071"/>
        <a:ext cx="6694555" cy="119022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ECA2CC-6E4D-40B1-B941-F789B1ABC5A4}">
      <dsp:nvSpPr>
        <dsp:cNvPr id="0" name=""/>
        <dsp:cNvSpPr/>
      </dsp:nvSpPr>
      <dsp:spPr>
        <a:xfrm>
          <a:off x="0" y="42787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3627A3-F18C-4EB8-A94A-5AA3107E8B1C}">
      <dsp:nvSpPr>
        <dsp:cNvPr id="0" name=""/>
        <dsp:cNvSpPr/>
      </dsp:nvSpPr>
      <dsp:spPr>
        <a:xfrm>
          <a:off x="2468880" y="42787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lang="es-CO" sz="3000" kern="1200" dirty="0" smtClean="0"/>
            <a:t>Jesús dice: "</a:t>
          </a:r>
          <a:r>
            <a:rPr lang="es-CO" sz="3000" kern="1200" dirty="0" smtClean="0">
              <a:latin typeface="Agency FB" pitchFamily="34" charset="0"/>
            </a:rPr>
            <a:t>Por tanto, os digo que todo lo que pidiereis orando, creed que lo recibiréis y os vendrá</a:t>
          </a:r>
          <a:r>
            <a:rPr lang="es-CO" sz="3000" kern="1200" dirty="0" smtClean="0"/>
            <a:t>." </a:t>
          </a:r>
          <a:r>
            <a:rPr lang="es-CO" sz="3000" u="sng" kern="1200" dirty="0" smtClean="0">
              <a:solidFill>
                <a:srgbClr val="FF0000"/>
              </a:solidFill>
            </a:rPr>
            <a:t>(Marcos 11:24). </a:t>
          </a:r>
        </a:p>
        <a:p>
          <a:pPr lvl="0" algn="ctr" defTabSz="1333500" rtl="0">
            <a:lnSpc>
              <a:spcPct val="90000"/>
            </a:lnSpc>
            <a:spcBef>
              <a:spcPct val="0"/>
            </a:spcBef>
            <a:spcAft>
              <a:spcPct val="35000"/>
            </a:spcAft>
          </a:pPr>
          <a:r>
            <a:rPr lang="es-CO" sz="3000" kern="1200" dirty="0" smtClean="0"/>
            <a:t>Hay una condición con esta promesa: </a:t>
          </a:r>
          <a:r>
            <a:rPr lang="es-CO" sz="3000" kern="1200" dirty="0" smtClean="0">
              <a:solidFill>
                <a:srgbClr val="FF0000"/>
              </a:solidFill>
            </a:rPr>
            <a:t>que oremos según la voluntad de Dios</a:t>
          </a:r>
          <a:r>
            <a:rPr lang="es-CO" sz="3000" kern="1200" dirty="0" smtClean="0"/>
            <a:t>. Pero es la voluntad de Dios limpiarnos del pecado, hacernos sus hijos, y capacitarnos para vivir vidas sanas. </a:t>
          </a:r>
          <a:endParaRPr lang="es-CO" sz="3000" kern="1200" dirty="0"/>
        </a:p>
      </dsp:txBody>
      <dsp:txXfrm>
        <a:off x="2468880" y="427873"/>
        <a:ext cx="5760719" cy="49377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C44CCE-0107-4235-859F-D583608FA3BF}">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3285D6-325E-413A-A8AE-404E750F666B}">
      <dsp:nvSpPr>
        <dsp:cNvPr id="0" name=""/>
        <dsp:cNvSpPr/>
      </dsp:nvSpPr>
      <dsp:spPr>
        <a:xfrm>
          <a:off x="2468880"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Así que podemos pedir estas bendiciones y creer que las recibiremos, y agradecerle a Dios porque las hemos recibido. </a:t>
          </a:r>
          <a:endParaRPr lang="es-CO" sz="2500" kern="1200" dirty="0"/>
        </a:p>
      </dsp:txBody>
      <dsp:txXfrm>
        <a:off x="2468880" y="355865"/>
        <a:ext cx="5760719" cy="1481331"/>
      </dsp:txXfrm>
    </dsp:sp>
    <dsp:sp modelId="{9BA77341-EFE7-4A4B-AE60-0EB5F5A42D6F}">
      <dsp:nvSpPr>
        <dsp:cNvPr id="0" name=""/>
        <dsp:cNvSpPr/>
      </dsp:nvSpPr>
      <dsp:spPr>
        <a:xfrm>
          <a:off x="2446012" y="1837196"/>
          <a:ext cx="45735" cy="3209540"/>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05046A-CC19-4432-B312-EEEFEF1FC8D1}">
      <dsp:nvSpPr>
        <dsp:cNvPr id="0" name=""/>
        <dsp:cNvSpPr/>
      </dsp:nvSpPr>
      <dsp:spPr>
        <a:xfrm>
          <a:off x="2468880" y="1837196"/>
          <a:ext cx="5760719" cy="320954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b="1" kern="1200" dirty="0" smtClean="0">
              <a:solidFill>
                <a:srgbClr val="FF0000"/>
              </a:solidFill>
            </a:rPr>
            <a:t>Es privilegio nuestro ir ante Jesús para que nos limpie y estar delante de la ley sin vergüenza o remordimiento. </a:t>
          </a:r>
          <a:endParaRPr lang="es-CO" sz="2500" b="1" kern="1200" dirty="0">
            <a:solidFill>
              <a:srgbClr val="FF0000"/>
            </a:solidFill>
          </a:endParaRPr>
        </a:p>
      </dsp:txBody>
      <dsp:txXfrm>
        <a:off x="2468880" y="1837196"/>
        <a:ext cx="5760719" cy="1481326"/>
      </dsp:txXfrm>
    </dsp:sp>
    <dsp:sp modelId="{30038183-DFB9-43BF-87EE-7E5E2C5F8C37}">
      <dsp:nvSpPr>
        <dsp:cNvPr id="0" name=""/>
        <dsp:cNvSpPr/>
      </dsp:nvSpPr>
      <dsp:spPr>
        <a:xfrm>
          <a:off x="2446023" y="3318522"/>
          <a:ext cx="45713" cy="148132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1AB1F5-1860-4B9A-9B5A-E4DB7CD4B0BA}">
      <dsp:nvSpPr>
        <dsp:cNvPr id="0" name=""/>
        <dsp:cNvSpPr/>
      </dsp:nvSpPr>
      <dsp:spPr>
        <a:xfrm>
          <a:off x="2468880" y="3318522"/>
          <a:ext cx="5760719" cy="148132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a:t>
          </a:r>
          <a:r>
            <a:rPr lang="es-CO" sz="2500" kern="1200" dirty="0" smtClean="0">
              <a:latin typeface="Agency FB" pitchFamily="34" charset="0"/>
            </a:rPr>
            <a:t>Ahora, pues, ninguna condenación hay para los que están en Cristo Jesús, los que no andan conforme a la carne, sino conforme al espíritu</a:t>
          </a:r>
          <a:r>
            <a:rPr lang="es-CO" sz="2500" kern="1200" dirty="0" smtClean="0"/>
            <a:t>." </a:t>
          </a:r>
          <a:r>
            <a:rPr lang="es-CO" sz="2500" b="1" u="sng" kern="1200" dirty="0" smtClean="0"/>
            <a:t>(Romanos 8:1). </a:t>
          </a:r>
          <a:endParaRPr lang="es-CO" sz="2500" b="1" u="sng" kern="1200" dirty="0"/>
        </a:p>
      </dsp:txBody>
      <dsp:txXfrm>
        <a:off x="2468880" y="3318522"/>
        <a:ext cx="5760719" cy="14813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9E8BD2-DF4F-4348-A2B7-D512B723F73B}">
      <dsp:nvSpPr>
        <dsp:cNvPr id="0" name=""/>
        <dsp:cNvSpPr/>
      </dsp:nvSpPr>
      <dsp:spPr>
        <a:xfrm>
          <a:off x="0" y="0"/>
          <a:ext cx="4525963" cy="4525963"/>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18563C-B896-44E3-8F91-A9F8CDEF788A}">
      <dsp:nvSpPr>
        <dsp:cNvPr id="0" name=""/>
        <dsp:cNvSpPr/>
      </dsp:nvSpPr>
      <dsp:spPr>
        <a:xfrm>
          <a:off x="2262981" y="0"/>
          <a:ext cx="5966618" cy="452596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kern="1200" dirty="0" smtClean="0"/>
            <a:t>Por lo tanto, ya no sois vuestros; porque comprados sois por precio. "…</a:t>
          </a:r>
          <a:r>
            <a:rPr lang="es-CO" sz="2600" kern="1200" dirty="0" smtClean="0">
              <a:latin typeface="Agency FB" pitchFamily="34" charset="0"/>
            </a:rPr>
            <a:t>Fuisteis rescatados … no con cosas corruptibles como oro o plata, sino con la sangre preciosa de Cristo, como de un cordero sin mancha y sin contaminación.</a:t>
          </a:r>
          <a:r>
            <a:rPr lang="es-CO" sz="2600" kern="1200" dirty="0" smtClean="0"/>
            <a:t>" </a:t>
          </a:r>
          <a:r>
            <a:rPr lang="es-CO" sz="2600" u="sng" kern="1200" dirty="0" smtClean="0">
              <a:solidFill>
                <a:srgbClr val="FF0000"/>
              </a:solidFill>
            </a:rPr>
            <a:t>(I Pedro 1:18-10)</a:t>
          </a:r>
          <a:r>
            <a:rPr lang="es-CO" sz="2600" kern="1200" dirty="0" smtClean="0"/>
            <a:t>. </a:t>
          </a:r>
        </a:p>
        <a:p>
          <a:pPr lvl="0" algn="ctr" defTabSz="1155700" rtl="0">
            <a:lnSpc>
              <a:spcPct val="90000"/>
            </a:lnSpc>
            <a:spcBef>
              <a:spcPct val="0"/>
            </a:spcBef>
            <a:spcAft>
              <a:spcPct val="35000"/>
            </a:spcAft>
          </a:pPr>
          <a:r>
            <a:rPr lang="es-CO" sz="2600" b="1" kern="1200" dirty="0" smtClean="0">
              <a:solidFill>
                <a:srgbClr val="002060"/>
              </a:solidFill>
            </a:rPr>
            <a:t>Por el simple hecho de creer en Dios, el Espíritu Santo ha engendrado una nueva vida en vuestro corazón. Sois como un niño que ha nacido en la familia de Dios, y él os ama como a su Hijo. </a:t>
          </a:r>
          <a:endParaRPr lang="es-CO" sz="2600" b="1" kern="1200" dirty="0">
            <a:solidFill>
              <a:srgbClr val="002060"/>
            </a:solidFill>
          </a:endParaRPr>
        </a:p>
      </dsp:txBody>
      <dsp:txXfrm>
        <a:off x="2262981" y="0"/>
        <a:ext cx="5966618" cy="452596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7B0650-0FD2-412D-BDE4-C5AE8A53B545}">
      <dsp:nvSpPr>
        <dsp:cNvPr id="0" name=""/>
        <dsp:cNvSpPr/>
      </dsp:nvSpPr>
      <dsp:spPr>
        <a:xfrm>
          <a:off x="0" y="0"/>
          <a:ext cx="4525963" cy="4525963"/>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00DE49-EC6B-4DCD-A703-116E7AB5199B}">
      <dsp:nvSpPr>
        <dsp:cNvPr id="0" name=""/>
        <dsp:cNvSpPr/>
      </dsp:nvSpPr>
      <dsp:spPr>
        <a:xfrm>
          <a:off x="2262981" y="0"/>
          <a:ext cx="5966618" cy="452596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s-CO" sz="2700" kern="1200" dirty="0" smtClean="0"/>
            <a:t>Ahora ya que os habéis entregado a Jesús, no volváis atrás, no os separéis de él, sino decid cada día: "</a:t>
          </a:r>
          <a:r>
            <a:rPr lang="es-CO" sz="2700" kern="1200" dirty="0" smtClean="0">
              <a:latin typeface="Agency FB" pitchFamily="34" charset="0"/>
            </a:rPr>
            <a:t>Yo soy de Cristo; me he entregado a él.</a:t>
          </a:r>
          <a:r>
            <a:rPr lang="es-CO" sz="2700" kern="1200" dirty="0" smtClean="0"/>
            <a:t>" Pedidle que os de su Espíritu, y que os guarde con su gracia. </a:t>
          </a:r>
        </a:p>
        <a:p>
          <a:pPr lvl="0" algn="ctr" defTabSz="1200150" rtl="0">
            <a:lnSpc>
              <a:spcPct val="90000"/>
            </a:lnSpc>
            <a:spcBef>
              <a:spcPct val="0"/>
            </a:spcBef>
            <a:spcAft>
              <a:spcPct val="35000"/>
            </a:spcAft>
          </a:pPr>
          <a:r>
            <a:rPr lang="es-CO" sz="2700" kern="1200" dirty="0" smtClean="0"/>
            <a:t>Así, creyendo y entregándoos a él es como podéis llegar a ser hijos de Dios; debéis vivir en él. El apóstol dice: "</a:t>
          </a:r>
          <a:r>
            <a:rPr lang="es-CO" sz="2700" kern="1200" dirty="0" smtClean="0">
              <a:latin typeface="Agency FB" pitchFamily="34" charset="0"/>
            </a:rPr>
            <a:t>Por tanto, de la manera que habéis recibido al Señor Jesucristo, andad en él</a:t>
          </a:r>
          <a:r>
            <a:rPr lang="es-CO" sz="2700" kern="1200" dirty="0" smtClean="0"/>
            <a:t>." </a:t>
          </a:r>
          <a:r>
            <a:rPr lang="es-CO" sz="2700" u="sng" kern="1200" dirty="0" smtClean="0"/>
            <a:t>(Colosenses 2:6). </a:t>
          </a:r>
          <a:endParaRPr lang="es-CO" sz="2700" u="sng" kern="1200" dirty="0"/>
        </a:p>
      </dsp:txBody>
      <dsp:txXfrm>
        <a:off x="2262981" y="0"/>
        <a:ext cx="5966618" cy="452596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4B5A14-8268-46B8-A6C8-4884872CCB34}">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98B173-0517-4447-ACF6-EB2556EEA79B}">
      <dsp:nvSpPr>
        <dsp:cNvPr id="0" name=""/>
        <dsp:cNvSpPr/>
      </dsp:nvSpPr>
      <dsp:spPr>
        <a:xfrm>
          <a:off x="2468880"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Algunos parecen pensar que están siendo probados y que tienen que probarle al Señor que están reformados antes de ir a él a pedir sus bendiciones. Pero pueden reclamar las bendiciones de Dios ahora mismo. </a:t>
          </a:r>
        </a:p>
        <a:p>
          <a:pPr lvl="0" algn="ctr" defTabSz="933450" rtl="0">
            <a:lnSpc>
              <a:spcPct val="90000"/>
            </a:lnSpc>
            <a:spcBef>
              <a:spcPct val="0"/>
            </a:spcBef>
            <a:spcAft>
              <a:spcPct val="35000"/>
            </a:spcAft>
          </a:pPr>
          <a:r>
            <a:rPr lang="es-CO" sz="2100" b="1" kern="1200" dirty="0" smtClean="0">
              <a:solidFill>
                <a:srgbClr val="FF0000"/>
              </a:solidFill>
            </a:rPr>
            <a:t>Necesitan el Espíritu de Cristo y su gracia para sostenerlos en sus flaquezas, o no podrán resistir el mal. Jesús desea que vayamos a él como somos, llenos de pecado, necesitados de su ayuda, impotentes. </a:t>
          </a:r>
        </a:p>
        <a:p>
          <a:pPr lvl="0" algn="ctr" defTabSz="933450" rtl="0">
            <a:lnSpc>
              <a:spcPct val="90000"/>
            </a:lnSpc>
            <a:spcBef>
              <a:spcPct val="0"/>
            </a:spcBef>
            <a:spcAft>
              <a:spcPct val="35000"/>
            </a:spcAft>
          </a:pPr>
          <a:r>
            <a:rPr lang="es-CO" sz="2100" kern="1200" dirty="0" smtClean="0"/>
            <a:t>Podemos ir a él con todas nuestras debilidades, con nuestras flaquezas, con nuestra pecaminosidad, y rendirnos a sus pies. El se goza en estrecharnos en sus brazos de amor, en vendar nuestras heridas y limpiarnos de toda impureza. </a:t>
          </a:r>
          <a:r>
            <a:rPr lang="es-CO" sz="2100" b="1" u="sng" kern="1200" dirty="0" smtClean="0"/>
            <a:t>Ver Mat.11:28</a:t>
          </a:r>
          <a:r>
            <a:rPr lang="es-CO" sz="2100" kern="1200" dirty="0" smtClean="0"/>
            <a:t>.</a:t>
          </a:r>
          <a:endParaRPr lang="es-CO" sz="2100" kern="1200" dirty="0"/>
        </a:p>
      </dsp:txBody>
      <dsp:txXfrm>
        <a:off x="2468880" y="355865"/>
        <a:ext cx="5760719" cy="493776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37EB0E-3F2A-48EA-BBE6-999883DBFB5F}">
      <dsp:nvSpPr>
        <dsp:cNvPr id="0" name=""/>
        <dsp:cNvSpPr/>
      </dsp:nvSpPr>
      <dsp:spPr>
        <a:xfrm>
          <a:off x="0" y="107264"/>
          <a:ext cx="6275040" cy="1956240"/>
        </a:xfrm>
        <a:prstGeom prst="roundRect">
          <a:avLst/>
        </a:prstGeom>
        <a:solidFill>
          <a:schemeClr val="tx1">
            <a:lumMod val="50000"/>
            <a:lumOff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Miles se equivocan en esto: no creen que Jesús les perdona personalmente e individualmente. No toman la palabra de Dios tal cual es. Es privilegio de los que cumplen las condiciones, saber que se les extiende el perdón para cubrir cada pecado. De poner la sospecha de que las promesas de Dios no son para vosotros. </a:t>
          </a:r>
          <a:endParaRPr lang="es-CO" sz="1900" kern="1200" dirty="0"/>
        </a:p>
      </dsp:txBody>
      <dsp:txXfrm>
        <a:off x="95496" y="202760"/>
        <a:ext cx="6084048" cy="1765248"/>
      </dsp:txXfrm>
    </dsp:sp>
    <dsp:sp modelId="{BAA6B04B-0053-4C5D-B7E0-104A17CDA221}">
      <dsp:nvSpPr>
        <dsp:cNvPr id="0" name=""/>
        <dsp:cNvSpPr/>
      </dsp:nvSpPr>
      <dsp:spPr>
        <a:xfrm>
          <a:off x="0" y="2118224"/>
          <a:ext cx="6275040" cy="1956240"/>
        </a:xfrm>
        <a:prstGeom prst="roundRect">
          <a:avLst/>
        </a:prstGeom>
        <a:solidFill>
          <a:schemeClr val="tx1">
            <a:lumMod val="75000"/>
            <a:lumOff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Son para todo transgresor arrepentido. Cristo ha provisto fuerza y gracia para que sean repartidas por los ángeles a cada alma creyente. Nadie es tan pecador que no pueda hallar fuerza, pureza y rectitud en Jesús que murió por ellos. </a:t>
          </a:r>
          <a:endParaRPr lang="es-CO" sz="1900" kern="1200" dirty="0"/>
        </a:p>
      </dsp:txBody>
      <dsp:txXfrm>
        <a:off x="95496" y="2213720"/>
        <a:ext cx="6084048" cy="1765248"/>
      </dsp:txXfrm>
    </dsp:sp>
    <dsp:sp modelId="{678DC6BB-7590-4C68-ABFA-1C11985814BA}">
      <dsp:nvSpPr>
        <dsp:cNvPr id="0" name=""/>
        <dsp:cNvSpPr/>
      </dsp:nvSpPr>
      <dsp:spPr>
        <a:xfrm>
          <a:off x="0" y="4129184"/>
          <a:ext cx="6275040" cy="1956240"/>
        </a:xfrm>
        <a:prstGeom prst="roundRect">
          <a:avLst/>
        </a:prstGeom>
        <a:solidFill>
          <a:schemeClr val="tx1">
            <a:lumMod val="85000"/>
            <a:lumOff val="1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s-CO" sz="1900" kern="1200" dirty="0" smtClean="0"/>
            <a:t>El está esperando para quitarles las vestimentas manchadas e infestadas de pecado, y darles las vestiduras blancas de santidad; él espera que vivan y no que mueran. </a:t>
          </a:r>
          <a:endParaRPr lang="es-CO" sz="1900" kern="1200" dirty="0"/>
        </a:p>
      </dsp:txBody>
      <dsp:txXfrm>
        <a:off x="95496" y="4224680"/>
        <a:ext cx="6084048" cy="176524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E19C18-732D-4AC0-BB48-EFC4ABDA3822}">
      <dsp:nvSpPr>
        <dsp:cNvPr id="0" name=""/>
        <dsp:cNvSpPr/>
      </dsp:nvSpPr>
      <dsp:spPr>
        <a:xfrm>
          <a:off x="0" y="430976"/>
          <a:ext cx="4931553" cy="4931553"/>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A52F746-4984-45E0-BEC5-A8480044BB8F}">
      <dsp:nvSpPr>
        <dsp:cNvPr id="0" name=""/>
        <dsp:cNvSpPr/>
      </dsp:nvSpPr>
      <dsp:spPr>
        <a:xfrm>
          <a:off x="2465776" y="430976"/>
          <a:ext cx="5753479" cy="4931553"/>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a:t>
          </a:r>
          <a:r>
            <a:rPr lang="es-CO" sz="2800" b="0" kern="1200" dirty="0" smtClean="0">
              <a:latin typeface="Agency FB" pitchFamily="34" charset="0"/>
            </a:rPr>
            <a:t>Porque no quiero la muerte del que muere, dice Jehová el se Señor; convertíos, pues, y viviréis</a:t>
          </a:r>
          <a:r>
            <a:rPr lang="es-CO" sz="2800" kern="1200" dirty="0" smtClean="0"/>
            <a:t>." </a:t>
          </a:r>
          <a:r>
            <a:rPr lang="es-CO" sz="2800" b="0" kern="1200" dirty="0" smtClean="0">
              <a:solidFill>
                <a:srgbClr val="FF0000"/>
              </a:solidFill>
            </a:rPr>
            <a:t>(Ezequiel 18:32). </a:t>
          </a:r>
          <a:endParaRPr lang="es-CO" sz="2800" b="0" kern="1200" dirty="0">
            <a:solidFill>
              <a:srgbClr val="FF0000"/>
            </a:solidFill>
          </a:endParaRPr>
        </a:p>
      </dsp:txBody>
      <dsp:txXfrm>
        <a:off x="2465776" y="430976"/>
        <a:ext cx="5753479" cy="2342487"/>
      </dsp:txXfrm>
    </dsp:sp>
    <dsp:sp modelId="{E17BE50A-D6A3-4AB7-A616-DA8ECAA76F42}">
      <dsp:nvSpPr>
        <dsp:cNvPr id="0" name=""/>
        <dsp:cNvSpPr/>
      </dsp:nvSpPr>
      <dsp:spPr>
        <a:xfrm flipH="1">
          <a:off x="2386612" y="2773464"/>
          <a:ext cx="158328" cy="2342487"/>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E37D63-20DB-4AAF-87E1-B32EE0C93F51}">
      <dsp:nvSpPr>
        <dsp:cNvPr id="0" name=""/>
        <dsp:cNvSpPr/>
      </dsp:nvSpPr>
      <dsp:spPr>
        <a:xfrm>
          <a:off x="2465776" y="2773464"/>
          <a:ext cx="5753479" cy="234248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Satanás está listo para quitarnos la bendita seguridad que tenemos en Dios. El quiere quitar cada rayo de u y cada destello de esperanza del alma, pero vosotros no se lo permitáis. </a:t>
          </a:r>
          <a:endParaRPr lang="es-CO" sz="2800" kern="1200" dirty="0"/>
        </a:p>
      </dsp:txBody>
      <dsp:txXfrm>
        <a:off x="2465776" y="2773464"/>
        <a:ext cx="5753479" cy="234248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62C025-E9DF-40FC-B31A-2EC7E8679DDE}">
      <dsp:nvSpPr>
        <dsp:cNvPr id="0" name=""/>
        <dsp:cNvSpPr/>
      </dsp:nvSpPr>
      <dsp:spPr>
        <a:xfrm>
          <a:off x="0" y="7385"/>
          <a:ext cx="8229600" cy="563471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No deis lugar a la ira, sino decid: "</a:t>
          </a:r>
          <a:r>
            <a:rPr lang="es-CO" sz="2800" kern="1200" dirty="0" smtClean="0">
              <a:solidFill>
                <a:srgbClr val="FFFF00"/>
              </a:solidFill>
            </a:rPr>
            <a:t>Jesús ha muerto para que yo viva; él me ama, y no quiere que yo perezca. Tengo un Padre celestial compasivo; y aunque he abusado de su amor, anuqué he despilfarrado sus bendiciones, me levantaré e iré a mi Padre, y le diré</a:t>
          </a:r>
          <a:r>
            <a:rPr lang="es-CO" sz="2800" kern="1200" dirty="0" smtClean="0"/>
            <a:t>: </a:t>
          </a:r>
          <a:r>
            <a:rPr lang="es-CO" sz="2800" kern="1200" dirty="0" smtClean="0">
              <a:solidFill>
                <a:srgbClr val="FFFF00"/>
              </a:solidFill>
            </a:rPr>
            <a:t>"He pecado contra el cielo y contra ti. Ya no soy digno de ser llamado tu hijo; hazme como un de tu jornaleros." </a:t>
          </a:r>
        </a:p>
        <a:p>
          <a:pPr lvl="0" algn="ctr" defTabSz="1244600" rtl="0">
            <a:lnSpc>
              <a:spcPct val="90000"/>
            </a:lnSpc>
            <a:spcBef>
              <a:spcPct val="0"/>
            </a:spcBef>
            <a:spcAft>
              <a:spcPct val="35000"/>
            </a:spcAft>
          </a:pPr>
          <a:r>
            <a:rPr lang="es-CO" sz="2800" kern="1200" dirty="0" smtClean="0"/>
            <a:t>La parábola nos dice cómo será recibido el descarriado. "Y cuando aún estaba lejos, lo vio su padre, y fue movido a misericordia, y corrió, y se echo a su cuello y le besó." </a:t>
          </a:r>
          <a:r>
            <a:rPr lang="es-CO" sz="2800" u="sng" kern="1200" dirty="0" smtClean="0"/>
            <a:t>(Lucas 15:18-20). </a:t>
          </a:r>
          <a:endParaRPr lang="es-CO" sz="2800" u="sng" kern="1200" dirty="0"/>
        </a:p>
      </dsp:txBody>
      <dsp:txXfrm>
        <a:off x="275064" y="282449"/>
        <a:ext cx="7679472" cy="508459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E34684-AFA7-4D9C-9D4C-3CFF73F2842E}">
      <dsp:nvSpPr>
        <dsp:cNvPr id="0" name=""/>
        <dsp:cNvSpPr/>
      </dsp:nvSpPr>
      <dsp:spPr>
        <a:xfrm>
          <a:off x="0" y="35586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A3F68C-2192-41E4-BCB5-AFB262B6FCBD}">
      <dsp:nvSpPr>
        <dsp:cNvPr id="0" name=""/>
        <dsp:cNvSpPr/>
      </dsp:nvSpPr>
      <dsp:spPr>
        <a:xfrm>
          <a:off x="2468880"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Pero esta parábola, a pesar de su ternura y sencillez, no puede expresar completamente la infinita compasión de nuestro Padre celestial. El Señor nos dice mediante su profeta: "</a:t>
          </a:r>
          <a:r>
            <a:rPr lang="es-CO" sz="2200" b="1" kern="1200" dirty="0" smtClean="0">
              <a:latin typeface="Agency FB" pitchFamily="34" charset="0"/>
            </a:rPr>
            <a:t>Con amor eterno te he amado; por tanto, te prolongué mi misericordia.</a:t>
          </a:r>
          <a:r>
            <a:rPr lang="es-CO" sz="2200" kern="1200" dirty="0" smtClean="0"/>
            <a:t>" </a:t>
          </a:r>
          <a:r>
            <a:rPr lang="es-CO" sz="2200" b="1" kern="1200" dirty="0" smtClean="0">
              <a:solidFill>
                <a:srgbClr val="FF0000"/>
              </a:solidFill>
            </a:rPr>
            <a:t>(Jeremías 31:3). </a:t>
          </a:r>
        </a:p>
        <a:p>
          <a:pPr lvl="0" algn="ctr" defTabSz="977900" rtl="0">
            <a:lnSpc>
              <a:spcPct val="90000"/>
            </a:lnSpc>
            <a:spcBef>
              <a:spcPct val="0"/>
            </a:spcBef>
            <a:spcAft>
              <a:spcPct val="35000"/>
            </a:spcAft>
          </a:pPr>
          <a:endParaRPr lang="es-CO" sz="2200" kern="1200" dirty="0" smtClean="0"/>
        </a:p>
        <a:p>
          <a:pPr lvl="0" algn="ctr" defTabSz="977900" rtl="0">
            <a:lnSpc>
              <a:spcPct val="90000"/>
            </a:lnSpc>
            <a:spcBef>
              <a:spcPct val="0"/>
            </a:spcBef>
            <a:spcAft>
              <a:spcPct val="35000"/>
            </a:spcAft>
          </a:pPr>
          <a:r>
            <a:rPr lang="es-CO" sz="2200" kern="1200" dirty="0" smtClean="0"/>
            <a:t>Mientras el pecador se halla aún lejos de la casa del Padre, gastando su herencia en un país extraño, </a:t>
          </a:r>
          <a:r>
            <a:rPr lang="es-CO" sz="2200" b="1" kern="1200" dirty="0" smtClean="0">
              <a:solidFill>
                <a:srgbClr val="0070C0"/>
              </a:solidFill>
            </a:rPr>
            <a:t>el corazón del Padre está ansioso por él; cada deseo de volver a Dios que se despierta en el alma es la súplica tierna y constante de su Espíritu, llamando, invitando, atrayendo al pecador hacia el corazón de amor del Padre. </a:t>
          </a:r>
          <a:endParaRPr lang="es-CO" sz="2200" b="1" kern="1200" dirty="0">
            <a:solidFill>
              <a:srgbClr val="0070C0"/>
            </a:solidFill>
          </a:endParaRPr>
        </a:p>
      </dsp:txBody>
      <dsp:txXfrm>
        <a:off x="2468880" y="355865"/>
        <a:ext cx="5760719" cy="493776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CAA94-7A1D-43D6-9BB0-05FB62DDADE0}">
      <dsp:nvSpPr>
        <dsp:cNvPr id="0" name=""/>
        <dsp:cNvSpPr/>
      </dsp:nvSpPr>
      <dsp:spPr>
        <a:xfrm>
          <a:off x="0" y="1227"/>
          <a:ext cx="8229600" cy="203022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Alzad la vista los que vaciláis y tembláis porque Jesús vive para interceder por vosotros. Dad gracias a Dios por la dádiva de su Hijo, y orad para que su muerte no haya sido en vano. El Espíritu os invita. Traed a Jesús vuestro corazón y reclamad sus bendiciones. </a:t>
          </a:r>
          <a:endParaRPr lang="es-CO" sz="2400" kern="1200" dirty="0"/>
        </a:p>
      </dsp:txBody>
      <dsp:txXfrm>
        <a:off x="99108" y="100335"/>
        <a:ext cx="8031384" cy="1832013"/>
      </dsp:txXfrm>
    </dsp:sp>
    <dsp:sp modelId="{8A8BFCA6-D6AB-4EE2-A177-61617D71CBBE}">
      <dsp:nvSpPr>
        <dsp:cNvPr id="0" name=""/>
        <dsp:cNvSpPr/>
      </dsp:nvSpPr>
      <dsp:spPr>
        <a:xfrm>
          <a:off x="0" y="2045225"/>
          <a:ext cx="8229600" cy="2030229"/>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Al leer sus promesas, recordad que son la expresión de un amor y de una piedad inefables. El gran corazón de amor infinito se inclina en compasión inmensurable hacia el pecador. "</a:t>
          </a:r>
          <a:r>
            <a:rPr lang="es-CO" sz="2400" b="1" kern="1200" dirty="0" smtClean="0">
              <a:latin typeface="+mn-lt"/>
            </a:rPr>
            <a:t>En quien tenemos redención por su sangre, y perdón de pecados según la riqueza de su gr</a:t>
          </a:r>
          <a:r>
            <a:rPr lang="es-CO" sz="2400" b="1" kern="1200" dirty="0" smtClean="0">
              <a:latin typeface="Agency FB" pitchFamily="34" charset="0"/>
            </a:rPr>
            <a:t>acia</a:t>
          </a:r>
          <a:r>
            <a:rPr lang="es-CO" sz="2400" kern="1200" dirty="0" smtClean="0"/>
            <a:t>." </a:t>
          </a:r>
          <a:r>
            <a:rPr lang="es-CO" sz="2400" b="1" u="sng" kern="1200" dirty="0" smtClean="0"/>
            <a:t>(Efesios 1:7</a:t>
          </a:r>
          <a:r>
            <a:rPr lang="es-CO" sz="2400" kern="1200" dirty="0" smtClean="0"/>
            <a:t>). </a:t>
          </a:r>
          <a:endParaRPr lang="es-CO" sz="2400" kern="1200" dirty="0"/>
        </a:p>
      </dsp:txBody>
      <dsp:txXfrm>
        <a:off x="99108" y="2144333"/>
        <a:ext cx="8031384" cy="1832013"/>
      </dsp:txXfrm>
    </dsp:sp>
    <dsp:sp modelId="{BCFB4C1C-A684-4049-A840-CD2D345C889E}">
      <dsp:nvSpPr>
        <dsp:cNvPr id="0" name=""/>
        <dsp:cNvSpPr/>
      </dsp:nvSpPr>
      <dsp:spPr>
        <a:xfrm>
          <a:off x="0" y="4089222"/>
          <a:ext cx="8229600" cy="203022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kern="1200" dirty="0" smtClean="0"/>
            <a:t>Sí, sólo Dios es vuestra ayuda. El quiere restaurar su imagen en el hombre. Acercaos a él arrepentidos y confesando vuestras faltas y él se acercará a vosotros con su perdón y con su gracia. </a:t>
          </a:r>
          <a:endParaRPr lang="es-CO" sz="2800" kern="1200" dirty="0"/>
        </a:p>
      </dsp:txBody>
      <dsp:txXfrm>
        <a:off x="99108" y="4188330"/>
        <a:ext cx="8031384" cy="1832013"/>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10/06/2016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10/06/2016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10" Type="http://schemas.openxmlformats.org/officeDocument/2006/relationships/image" Target="../media/image27.png"/><Relationship Id="rId4" Type="http://schemas.openxmlformats.org/officeDocument/2006/relationships/diagramLayout" Target="../diagrams/layout11.xml"/><Relationship Id="rId9"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57807" y="620688"/>
            <a:ext cx="7772400" cy="1470025"/>
          </a:xfrm>
          <a:solidFill>
            <a:schemeClr val="accent3">
              <a:lumMod val="40000"/>
              <a:lumOff val="60000"/>
            </a:schemeClr>
          </a:solidFill>
          <a:scene3d>
            <a:camera prst="orthographicFront"/>
            <a:lightRig rig="threePt" dir="t"/>
          </a:scene3d>
          <a:sp3d>
            <a:bevelT w="165100" prst="coolSlant"/>
          </a:sp3d>
        </p:spPr>
        <p:txBody>
          <a:bodyPr>
            <a:normAutofit/>
          </a:bodyPr>
          <a:lstStyle/>
          <a:p>
            <a:r>
              <a:rPr lang="es-CO" sz="4000" b="1" dirty="0" smtClean="0"/>
              <a:t>MARAVILLAS OBRADAS POR LA FE</a:t>
            </a:r>
            <a:endParaRPr lang="es-CO" sz="40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2996952"/>
            <a:ext cx="3744415" cy="259228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errar llave"/>
          <p:cNvSpPr/>
          <p:nvPr/>
        </p:nvSpPr>
        <p:spPr>
          <a:xfrm>
            <a:off x="6732240" y="2996952"/>
            <a:ext cx="587496" cy="2952328"/>
          </a:xfrm>
          <a:prstGeom prst="rightBrace">
            <a:avLst/>
          </a:prstGeom>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5" name="4 Abrir llave"/>
          <p:cNvSpPr/>
          <p:nvPr/>
        </p:nvSpPr>
        <p:spPr>
          <a:xfrm>
            <a:off x="2051720" y="2996952"/>
            <a:ext cx="504056" cy="2952328"/>
          </a:xfrm>
          <a:prstGeom prst="leftBrace">
            <a:avLst/>
          </a:prstGeom>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6" name="5 Intercalar"/>
          <p:cNvSpPr/>
          <p:nvPr/>
        </p:nvSpPr>
        <p:spPr>
          <a:xfrm rot="16200000">
            <a:off x="4415407" y="4077072"/>
            <a:ext cx="457200" cy="3744415"/>
          </a:xfrm>
          <a:prstGeom prst="flowChartCollate">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8" name="7 Flecha izquierda y derecha"/>
          <p:cNvSpPr/>
          <p:nvPr/>
        </p:nvSpPr>
        <p:spPr>
          <a:xfrm>
            <a:off x="539552" y="2130255"/>
            <a:ext cx="8280920" cy="484632"/>
          </a:xfrm>
          <a:prstGeom prst="leftRightArrow">
            <a:avLst/>
          </a:prstGeom>
          <a:solidFill>
            <a:srgbClr val="00206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774011843"/>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a:t>MARAVILLAS OBRADAS POR LA FE</a:t>
            </a:r>
          </a:p>
        </p:txBody>
      </p:sp>
      <p:sp>
        <p:nvSpPr>
          <p:cNvPr id="3" name="2 Marcador de contenido"/>
          <p:cNvSpPr>
            <a:spLocks noGrp="1"/>
          </p:cNvSpPr>
          <p:nvPr>
            <p:ph idx="1"/>
          </p:nvPr>
        </p:nvSpPr>
        <p:spPr>
          <a:xfrm>
            <a:off x="457200" y="1600201"/>
            <a:ext cx="5987008" cy="2116832"/>
          </a:xfrm>
          <a:scene3d>
            <a:camera prst="isometricOffAxis1Right"/>
            <a:lightRig rig="threePt" dir="t"/>
          </a:scene3d>
        </p:spPr>
        <p:txBody>
          <a:bodyPr>
            <a:normAutofit fontScale="85000" lnSpcReduction="20000"/>
          </a:bodyPr>
          <a:lstStyle/>
          <a:p>
            <a:r>
              <a:rPr lang="es-CO" dirty="0"/>
              <a:t>Al avivarse vuestra conciencia por el poder del </a:t>
            </a:r>
            <a:r>
              <a:rPr lang="es-CO" dirty="0" smtClean="0"/>
              <a:t>Espíritu </a:t>
            </a:r>
            <a:r>
              <a:rPr lang="es-CO" dirty="0"/>
              <a:t>Santo, </a:t>
            </a:r>
            <a:r>
              <a:rPr lang="es-CO" dirty="0" smtClean="0"/>
              <a:t>habéis </a:t>
            </a:r>
            <a:r>
              <a:rPr lang="es-CO" dirty="0"/>
              <a:t>visto algo de la perversidad de pecado, de su poder, de su culpabilidad, de su dolor; y no </a:t>
            </a:r>
            <a:r>
              <a:rPr lang="es-CO" dirty="0" smtClean="0"/>
              <a:t>podéis </a:t>
            </a:r>
            <a:r>
              <a:rPr lang="es-CO" dirty="0"/>
              <a:t>menos que aborrecerlo. </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1340768"/>
            <a:ext cx="1717154" cy="2304256"/>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861048"/>
            <a:ext cx="8208912" cy="2677656"/>
          </a:xfrm>
          <a:prstGeom prst="rect">
            <a:avLst/>
          </a:prstGeom>
          <a:solidFill>
            <a:schemeClr val="accent5">
              <a:lumMod val="20000"/>
              <a:lumOff val="80000"/>
            </a:schemeClr>
          </a:solidFill>
          <a:scene3d>
            <a:camera prst="orthographicFront"/>
            <a:lightRig rig="threePt" dir="t"/>
          </a:scene3d>
          <a:sp3d>
            <a:bevelT w="165100" prst="coolSlant"/>
          </a:sp3d>
        </p:spPr>
        <p:txBody>
          <a:bodyPr wrap="square">
            <a:spAutoFit/>
          </a:bodyPr>
          <a:lstStyle/>
          <a:p>
            <a:r>
              <a:rPr lang="es-CO" sz="2400" dirty="0" smtClean="0"/>
              <a:t>Sentís </a:t>
            </a:r>
            <a:r>
              <a:rPr lang="es-CO" sz="2400" dirty="0"/>
              <a:t>que el pecado os ha separado de Dios, que sois esclavos del poder del mal. Cuanto </a:t>
            </a:r>
            <a:r>
              <a:rPr lang="es-CO" sz="2400" dirty="0" smtClean="0"/>
              <a:t>más lucháis </a:t>
            </a:r>
            <a:r>
              <a:rPr lang="es-CO" sz="2400" dirty="0"/>
              <a:t>por libraros, tanto </a:t>
            </a:r>
            <a:r>
              <a:rPr lang="es-CO" sz="2400" dirty="0" smtClean="0"/>
              <a:t>más comprendéis </a:t>
            </a:r>
            <a:r>
              <a:rPr lang="es-CO" sz="2400" dirty="0"/>
              <a:t>vuestra impotencia. Vuestros motivos son impuros, vuestro </a:t>
            </a:r>
            <a:r>
              <a:rPr lang="es-CO" sz="2400" dirty="0" smtClean="0"/>
              <a:t>corazón está </a:t>
            </a:r>
            <a:r>
              <a:rPr lang="es-CO" sz="2400" dirty="0"/>
              <a:t>sucio. Veis que vuestra vida </a:t>
            </a:r>
            <a:r>
              <a:rPr lang="es-CO" sz="2400" dirty="0" smtClean="0"/>
              <a:t>está </a:t>
            </a:r>
            <a:r>
              <a:rPr lang="es-CO" sz="2400" dirty="0"/>
              <a:t>llena de </a:t>
            </a:r>
            <a:r>
              <a:rPr lang="es-CO" sz="2400" dirty="0" smtClean="0"/>
              <a:t>egoísmo </a:t>
            </a:r>
            <a:r>
              <a:rPr lang="es-CO" sz="2400" dirty="0"/>
              <a:t>y de pecado. </a:t>
            </a:r>
            <a:r>
              <a:rPr lang="es-CO" sz="2400" dirty="0" smtClean="0"/>
              <a:t>Anheláis </a:t>
            </a:r>
            <a:r>
              <a:rPr lang="es-CO" sz="2400" dirty="0"/>
              <a:t>ser perdonados, ser limpiados, ser puestos en libertad. </a:t>
            </a:r>
            <a:r>
              <a:rPr lang="es-CO" sz="2400" dirty="0" smtClean="0"/>
              <a:t>¿Qué podéis </a:t>
            </a:r>
            <a:r>
              <a:rPr lang="es-CO" sz="2400" dirty="0"/>
              <a:t>hacer para obtener la </a:t>
            </a:r>
            <a:r>
              <a:rPr lang="es-CO" sz="2400" dirty="0" smtClean="0"/>
              <a:t>armonía </a:t>
            </a:r>
            <a:r>
              <a:rPr lang="es-CO" sz="2400" dirty="0"/>
              <a:t>con Dios y la semejanza a </a:t>
            </a:r>
            <a:r>
              <a:rPr lang="es-CO" sz="2400" dirty="0" smtClean="0"/>
              <a:t>él? </a:t>
            </a:r>
            <a:endParaRPr lang="es-CO" sz="2400" dirty="0"/>
          </a:p>
        </p:txBody>
      </p:sp>
    </p:spTree>
    <p:extLst>
      <p:ext uri="{BB962C8B-B14F-4D97-AF65-F5344CB8AC3E}">
        <p14:creationId xmlns:p14="http://schemas.microsoft.com/office/powerpoint/2010/main" val="2203064477"/>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593282049"/>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9999396"/>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3600" dirty="0" smtClean="0"/>
              <a:t>¿Qué debo hacer para ganarme el cielo?</a:t>
            </a:r>
            <a:endParaRPr lang="es-CO" sz="3600" dirty="0"/>
          </a:p>
        </p:txBody>
      </p:sp>
      <p:sp>
        <p:nvSpPr>
          <p:cNvPr id="3" name="2 Marcador de contenido"/>
          <p:cNvSpPr>
            <a:spLocks noGrp="1"/>
          </p:cNvSpPr>
          <p:nvPr>
            <p:ph idx="1"/>
          </p:nvPr>
        </p:nvSpPr>
        <p:spPr>
          <a:xfrm>
            <a:off x="457200" y="4869160"/>
            <a:ext cx="8229600" cy="1872208"/>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3600" dirty="0" smtClean="0"/>
              <a:t>¡Nada, dejarte encontrar de Cristo!</a:t>
            </a:r>
          </a:p>
          <a:p>
            <a:pPr marL="0" indent="0" algn="ctr">
              <a:buNone/>
            </a:pPr>
            <a:r>
              <a:rPr lang="es-CO" sz="3600" dirty="0" smtClean="0"/>
              <a:t>Él abandono todo para venir a buscarte.</a:t>
            </a:r>
          </a:p>
          <a:p>
            <a:pPr marL="0" indent="0" algn="ctr">
              <a:buNone/>
            </a:pPr>
            <a:r>
              <a:rPr lang="es-CO" sz="3600" dirty="0" smtClean="0"/>
              <a:t> </a:t>
            </a:r>
            <a:r>
              <a:rPr lang="es-CO" sz="2400" b="1" u="sng" dirty="0" smtClean="0"/>
              <a:t>Ver Luc.19:10; Fil.2: 5-8</a:t>
            </a:r>
            <a:r>
              <a:rPr lang="es-CO" sz="2400" dirty="0" smtClean="0"/>
              <a:t>.</a:t>
            </a:r>
            <a:endParaRPr lang="es-CO"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296" y="1772816"/>
            <a:ext cx="2736304"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1753222"/>
            <a:ext cx="2448272"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1772817"/>
            <a:ext cx="2664296" cy="280831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8153904"/>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022573288"/>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24106229"/>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017343291"/>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72923901"/>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607127849"/>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7778134"/>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607196441"/>
              </p:ext>
            </p:extLst>
          </p:nvPr>
        </p:nvGraphicFramePr>
        <p:xfrm>
          <a:off x="457200" y="548680"/>
          <a:ext cx="8229600" cy="55774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7335720"/>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62223145"/>
              </p:ext>
            </p:extLst>
          </p:nvPr>
        </p:nvGraphicFramePr>
        <p:xfrm>
          <a:off x="457200" y="332656"/>
          <a:ext cx="8229600" cy="57935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489240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155527728"/>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8935564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79436165"/>
              </p:ext>
            </p:extLst>
          </p:nvPr>
        </p:nvGraphicFramePr>
        <p:xfrm>
          <a:off x="395536" y="126876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493579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6351160"/>
              </p:ext>
            </p:extLst>
          </p:nvPr>
        </p:nvGraphicFramePr>
        <p:xfrm>
          <a:off x="395536" y="1412776"/>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118689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sz="4800" b="1" dirty="0" smtClean="0"/>
              <a:t/>
            </a:r>
            <a:br>
              <a:rPr lang="es-CO" sz="4800" b="1" dirty="0" smtClean="0"/>
            </a:br>
            <a:r>
              <a:rPr lang="es-CO" sz="5300" b="1" dirty="0" smtClean="0"/>
              <a:t>Siempre creciendo en santidad</a:t>
            </a:r>
            <a:br>
              <a:rPr lang="es-CO" sz="5300" b="1" dirty="0" smtClean="0"/>
            </a:br>
            <a:r>
              <a:rPr lang="es-CO" sz="5300" b="1" dirty="0" smtClean="0">
                <a:solidFill>
                  <a:srgbClr val="FF0000"/>
                </a:solidFill>
              </a:rPr>
              <a:t>Ver Efe.4:13.</a:t>
            </a:r>
            <a:br>
              <a:rPr lang="es-CO" sz="5300" b="1" dirty="0" smtClean="0">
                <a:solidFill>
                  <a:srgbClr val="FF0000"/>
                </a:solidFill>
              </a:rPr>
            </a:br>
            <a:endParaRPr lang="es-CO" sz="4800" b="1" dirty="0">
              <a:solidFill>
                <a:srgbClr val="FF0000"/>
              </a:solidFill>
            </a:endParaRPr>
          </a:p>
        </p:txBody>
      </p:sp>
      <p:sp>
        <p:nvSpPr>
          <p:cNvPr id="3" name="2 Marcador de contenido"/>
          <p:cNvSpPr>
            <a:spLocks noGrp="1"/>
          </p:cNvSpPr>
          <p:nvPr>
            <p:ph idx="1"/>
          </p:nvPr>
        </p:nvSpPr>
        <p:spPr>
          <a:xfrm>
            <a:off x="457200" y="5085184"/>
            <a:ext cx="8229600" cy="1296144"/>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4000" b="1" dirty="0" smtClean="0"/>
              <a:t>Teniendo a Cristo como el </a:t>
            </a:r>
            <a:r>
              <a:rPr lang="es-CO" sz="4000" b="1" dirty="0"/>
              <a:t>modelo </a:t>
            </a:r>
            <a:r>
              <a:rPr lang="es-CO" sz="4000" b="1" dirty="0" smtClean="0"/>
              <a:t>perfecto </a:t>
            </a:r>
            <a:r>
              <a:rPr lang="es-CO" sz="4000" b="1" dirty="0" smtClean="0">
                <a:solidFill>
                  <a:srgbClr val="FF0000"/>
                </a:solidFill>
              </a:rPr>
              <a:t>ver </a:t>
            </a:r>
            <a:r>
              <a:rPr lang="es-CO" sz="4000" b="1" dirty="0">
                <a:solidFill>
                  <a:srgbClr val="FF0000"/>
                </a:solidFill>
              </a:rPr>
              <a:t>Heb.12:14.</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941823"/>
            <a:ext cx="2160240" cy="259116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808" y="1941823"/>
            <a:ext cx="2016224" cy="259116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8064" y="1941823"/>
            <a:ext cx="1707629" cy="2616151"/>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20272" y="1941823"/>
            <a:ext cx="1872208" cy="261615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540509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556685476"/>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0386175"/>
      </p:ext>
    </p:extLst>
  </p:cSld>
  <p:clrMapOvr>
    <a:masterClrMapping/>
  </p:clrMapOvr>
  <p:transition spd="slow">
    <p:cove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495011120"/>
              </p:ext>
            </p:extLst>
          </p:nvPr>
        </p:nvGraphicFramePr>
        <p:xfrm>
          <a:off x="457200" y="404664"/>
          <a:ext cx="6275040" cy="619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32240" y="4653136"/>
            <a:ext cx="2190750"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32240" y="2636912"/>
            <a:ext cx="2190750" cy="1728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720515" y="548680"/>
            <a:ext cx="2195513"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009550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ln>
            <a:solidFill>
              <a:schemeClr val="accent4">
                <a:lumMod val="40000"/>
                <a:lumOff val="60000"/>
              </a:schemeClr>
            </a:solidFill>
          </a:ln>
          <a:scene3d>
            <a:camera prst="orthographicFront"/>
            <a:lightRig rig="threePt" dir="t"/>
          </a:scene3d>
          <a:sp3d>
            <a:bevelT w="165100" prst="coolSlant"/>
          </a:sp3d>
        </p:spPr>
        <p:txBody>
          <a:bodyPr/>
          <a:lstStyle/>
          <a:p>
            <a:r>
              <a:rPr lang="es-CO" dirty="0" smtClean="0"/>
              <a:t>El milagro del perdón</a:t>
            </a:r>
            <a:endParaRPr lang="es-CO" dirty="0"/>
          </a:p>
        </p:txBody>
      </p:sp>
      <p:sp>
        <p:nvSpPr>
          <p:cNvPr id="3" name="2 Marcador de contenido"/>
          <p:cNvSpPr>
            <a:spLocks noGrp="1"/>
          </p:cNvSpPr>
          <p:nvPr>
            <p:ph idx="1"/>
          </p:nvPr>
        </p:nvSpPr>
        <p:spPr>
          <a:xfrm>
            <a:off x="179512" y="5085184"/>
            <a:ext cx="8754516" cy="1040979"/>
          </a:xfrm>
          <a:solidFill>
            <a:schemeClr val="accent4">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Solamente Dios lo puede hacer: </a:t>
            </a:r>
          </a:p>
          <a:p>
            <a:pPr marL="0" indent="0">
              <a:buNone/>
            </a:pPr>
            <a:r>
              <a:rPr lang="es-CO" dirty="0" smtClean="0"/>
              <a:t>Vestidos de pecado a vestidos de justicia, vestidos de gala para la gran cena</a:t>
            </a: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792" y="1988841"/>
            <a:ext cx="2088232" cy="283005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2039411"/>
            <a:ext cx="2304256" cy="277948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280" y="2039411"/>
            <a:ext cx="1841748" cy="277948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2040" y="2039411"/>
            <a:ext cx="2016224" cy="277948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3960997"/>
      </p:ext>
    </p:extLst>
  </p:cSld>
  <p:clrMapOvr>
    <a:masterClrMapping/>
  </p:clrMapOvr>
  <p:transition spd="slow">
    <p:cov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06388" y="476672"/>
            <a:ext cx="5050904" cy="1728191"/>
          </a:xfrm>
          <a:scene3d>
            <a:camera prst="isometricOffAxis1Right"/>
            <a:lightRig rig="threePt" dir="t"/>
          </a:scene3d>
          <a:sp3d>
            <a:bevelT w="165100" prst="coolSlant"/>
          </a:sp3d>
        </p:spPr>
        <p:txBody>
          <a:bodyPr>
            <a:normAutofit/>
          </a:bodyPr>
          <a:lstStyle/>
          <a:p>
            <a:pPr marL="0" indent="0">
              <a:buNone/>
            </a:pPr>
            <a:r>
              <a:rPr lang="es-CO" dirty="0"/>
              <a:t>Dios no nos trata como los hombres finitos se tratan unos a </a:t>
            </a:r>
            <a:r>
              <a:rPr lang="es-CO" dirty="0" smtClean="0"/>
              <a:t>otros</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116632"/>
            <a:ext cx="2473052" cy="2160240"/>
          </a:xfrm>
          <a:prstGeom prst="rect">
            <a:avLst/>
          </a:prstGeom>
          <a:noFill/>
          <a:ln>
            <a:noFill/>
          </a:ln>
          <a:effectLst/>
          <a:scene3d>
            <a:camera prst="orthographicFront"/>
            <a:lightRig rig="threePt" dir="t"/>
          </a:scene3d>
          <a:sp3d>
            <a:bevelT w="139700" prst="cross"/>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131841" y="3370715"/>
            <a:ext cx="5700754" cy="3416320"/>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Sus pensamientos son pensamientos de misericordia, de amor, de la </a:t>
            </a:r>
            <a:r>
              <a:rPr lang="es-CO" sz="2400" dirty="0" smtClean="0"/>
              <a:t>más </a:t>
            </a:r>
            <a:r>
              <a:rPr lang="es-CO" sz="2400" dirty="0"/>
              <a:t>tierna </a:t>
            </a:r>
            <a:r>
              <a:rPr lang="es-CO" sz="2400" dirty="0" smtClean="0"/>
              <a:t>compasión. </a:t>
            </a:r>
            <a:endParaRPr lang="es-CO" sz="2400" dirty="0"/>
          </a:p>
          <a:p>
            <a:pPr algn="ctr"/>
            <a:r>
              <a:rPr lang="es-CO" sz="2400" dirty="0" smtClean="0"/>
              <a:t>Dios </a:t>
            </a:r>
            <a:r>
              <a:rPr lang="es-CO" sz="2400" dirty="0"/>
              <a:t>dice: "</a:t>
            </a:r>
            <a:r>
              <a:rPr lang="es-CO" sz="2400" b="1" dirty="0">
                <a:latin typeface="Agency FB" pitchFamily="34" charset="0"/>
              </a:rPr>
              <a:t>Deje el </a:t>
            </a:r>
            <a:r>
              <a:rPr lang="es-CO" sz="2400" b="1" dirty="0" smtClean="0">
                <a:latin typeface="Agency FB" pitchFamily="34" charset="0"/>
              </a:rPr>
              <a:t>impío </a:t>
            </a:r>
            <a:r>
              <a:rPr lang="es-CO" sz="2400" b="1" dirty="0">
                <a:latin typeface="Agency FB" pitchFamily="34" charset="0"/>
              </a:rPr>
              <a:t>su camino y el hombre inicuo sus pensamientos, y </a:t>
            </a:r>
            <a:r>
              <a:rPr lang="es-CO" sz="2400" b="1" dirty="0" smtClean="0">
                <a:latin typeface="Agency FB" pitchFamily="34" charset="0"/>
              </a:rPr>
              <a:t>vuélvase </a:t>
            </a:r>
            <a:r>
              <a:rPr lang="es-CO" sz="2400" b="1" dirty="0">
                <a:latin typeface="Agency FB" pitchFamily="34" charset="0"/>
              </a:rPr>
              <a:t>a </a:t>
            </a:r>
            <a:r>
              <a:rPr lang="es-CO" sz="2400" b="1" dirty="0" smtClean="0">
                <a:latin typeface="Agency FB" pitchFamily="34" charset="0"/>
              </a:rPr>
              <a:t>Jehová, </a:t>
            </a:r>
            <a:r>
              <a:rPr lang="es-CO" sz="2400" b="1" dirty="0">
                <a:latin typeface="Agency FB" pitchFamily="34" charset="0"/>
              </a:rPr>
              <a:t>el cual </a:t>
            </a:r>
            <a:r>
              <a:rPr lang="es-CO" sz="2400" b="1" dirty="0" smtClean="0">
                <a:latin typeface="Agency FB" pitchFamily="34" charset="0"/>
              </a:rPr>
              <a:t>tendrá </a:t>
            </a:r>
            <a:r>
              <a:rPr lang="es-CO" sz="2400" b="1" dirty="0">
                <a:latin typeface="Agency FB" pitchFamily="34" charset="0"/>
              </a:rPr>
              <a:t>de </a:t>
            </a:r>
            <a:r>
              <a:rPr lang="es-CO" sz="2400" b="1" dirty="0" smtClean="0">
                <a:latin typeface="Agency FB" pitchFamily="34" charset="0"/>
              </a:rPr>
              <a:t>él </a:t>
            </a:r>
            <a:r>
              <a:rPr lang="es-CO" sz="2400" b="1" dirty="0">
                <a:latin typeface="Agency FB" pitchFamily="34" charset="0"/>
              </a:rPr>
              <a:t>misericordia, y al Dios nuestro, el cual </a:t>
            </a:r>
            <a:r>
              <a:rPr lang="es-CO" sz="2400" b="1" dirty="0" smtClean="0">
                <a:latin typeface="Agency FB" pitchFamily="34" charset="0"/>
              </a:rPr>
              <a:t>será </a:t>
            </a:r>
            <a:r>
              <a:rPr lang="es-CO" sz="2400" b="1" dirty="0">
                <a:latin typeface="Agency FB" pitchFamily="34" charset="0"/>
              </a:rPr>
              <a:t>amplio en perdonar</a:t>
            </a:r>
            <a:r>
              <a:rPr lang="es-CO" sz="2400" dirty="0"/>
              <a:t>." </a:t>
            </a:r>
            <a:r>
              <a:rPr lang="es-CO" sz="2400" b="1" dirty="0" smtClean="0">
                <a:solidFill>
                  <a:srgbClr val="FF0000"/>
                </a:solidFill>
              </a:rPr>
              <a:t>(Isaías </a:t>
            </a:r>
            <a:r>
              <a:rPr lang="es-CO" sz="2400" b="1" dirty="0">
                <a:solidFill>
                  <a:srgbClr val="FF0000"/>
                </a:solidFill>
              </a:rPr>
              <a:t>55:7). </a:t>
            </a:r>
            <a:r>
              <a:rPr lang="es-CO" sz="2400" dirty="0"/>
              <a:t>"</a:t>
            </a:r>
            <a:r>
              <a:rPr lang="es-CO" sz="2400" b="1" dirty="0">
                <a:latin typeface="Agency FB" pitchFamily="34" charset="0"/>
              </a:rPr>
              <a:t>Yo deshice como una nube sus rebeliones, y </a:t>
            </a:r>
            <a:r>
              <a:rPr lang="es-CO" sz="2400" b="1" dirty="0" smtClean="0">
                <a:latin typeface="Agency FB" pitchFamily="34" charset="0"/>
              </a:rPr>
              <a:t>como </a:t>
            </a:r>
            <a:r>
              <a:rPr lang="es-CO" sz="2400" b="1" dirty="0">
                <a:latin typeface="Agency FB" pitchFamily="34" charset="0"/>
              </a:rPr>
              <a:t>niebla sus pecados.</a:t>
            </a:r>
            <a:r>
              <a:rPr lang="es-CO" sz="2400" dirty="0"/>
              <a:t>" </a:t>
            </a:r>
            <a:r>
              <a:rPr lang="es-CO" sz="2400" b="1" dirty="0" smtClean="0">
                <a:solidFill>
                  <a:srgbClr val="FF0000"/>
                </a:solidFill>
              </a:rPr>
              <a:t>(Isaías </a:t>
            </a:r>
            <a:r>
              <a:rPr lang="es-CO" sz="2400" b="1" dirty="0">
                <a:solidFill>
                  <a:srgbClr val="FF0000"/>
                </a:solidFill>
              </a:rPr>
              <a:t>44:22). </a:t>
            </a:r>
            <a:r>
              <a:rPr lang="es-CO" sz="2400" b="1" dirty="0" smtClean="0">
                <a:solidFill>
                  <a:srgbClr val="FF0000"/>
                </a:solidFill>
              </a:rPr>
              <a:t> </a:t>
            </a:r>
            <a:endParaRPr lang="es-CO" sz="2400" b="1" dirty="0">
              <a:solidFill>
                <a:srgbClr val="FF0000"/>
              </a:solidFill>
            </a:endParaRPr>
          </a:p>
        </p:txBody>
      </p:sp>
      <p:sp>
        <p:nvSpPr>
          <p:cNvPr id="5" name="4 Rectángulo"/>
          <p:cNvSpPr/>
          <p:nvPr/>
        </p:nvSpPr>
        <p:spPr>
          <a:xfrm>
            <a:off x="5868144" y="2442129"/>
            <a:ext cx="3131840" cy="1015663"/>
          </a:xfrm>
          <a:prstGeom prst="rect">
            <a:avLst/>
          </a:prstGeom>
        </p:spPr>
        <p:txBody>
          <a:bodyPr wrap="square">
            <a:spAutoFit/>
          </a:bodyPr>
          <a:lstStyle/>
          <a:p>
            <a:pPr algn="ctr"/>
            <a:r>
              <a:rPr lang="es-CO" sz="2000" b="1" dirty="0">
                <a:solidFill>
                  <a:srgbClr val="002060"/>
                </a:solidFill>
              </a:rPr>
              <a:t>El amo podía </a:t>
            </a:r>
            <a:r>
              <a:rPr lang="es-CO" sz="2000" b="1" dirty="0" smtClean="0">
                <a:solidFill>
                  <a:srgbClr val="002060"/>
                </a:solidFill>
              </a:rPr>
              <a:t>matar </a:t>
            </a:r>
            <a:r>
              <a:rPr lang="es-CO" sz="2000" b="1" dirty="0">
                <a:solidFill>
                  <a:srgbClr val="002060"/>
                </a:solidFill>
              </a:rPr>
              <a:t>a su siervo cuando este le fallaba.</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457793"/>
            <a:ext cx="2664296" cy="331667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51520" y="3457793"/>
            <a:ext cx="1512168" cy="1200329"/>
          </a:xfrm>
          <a:prstGeom prst="rect">
            <a:avLst/>
          </a:prstGeom>
          <a:solidFill>
            <a:schemeClr val="accent4">
              <a:lumMod val="40000"/>
              <a:lumOff val="60000"/>
            </a:schemeClr>
          </a:solidFill>
        </p:spPr>
        <p:txBody>
          <a:bodyPr wrap="square">
            <a:spAutoFit/>
          </a:bodyPr>
          <a:lstStyle/>
          <a:p>
            <a:pPr algn="ctr"/>
            <a:r>
              <a:rPr lang="es-CO" b="1" dirty="0" smtClean="0"/>
              <a:t>En </a:t>
            </a:r>
            <a:r>
              <a:rPr lang="es-CO" b="1" dirty="0"/>
              <a:t>cambio, Dios muere en lugar del siervo. </a:t>
            </a:r>
          </a:p>
        </p:txBody>
      </p:sp>
    </p:spTree>
    <p:extLst>
      <p:ext uri="{BB962C8B-B14F-4D97-AF65-F5344CB8AC3E}">
        <p14:creationId xmlns:p14="http://schemas.microsoft.com/office/powerpoint/2010/main" val="356969883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29327889"/>
              </p:ext>
            </p:extLst>
          </p:nvPr>
        </p:nvGraphicFramePr>
        <p:xfrm>
          <a:off x="457200" y="332656"/>
          <a:ext cx="8219256" cy="57935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8833227"/>
      </p:ext>
    </p:extLst>
  </p:cSld>
  <p:clrMapOvr>
    <a:masterClrMapping/>
  </p:clrMapOvr>
  <p:transition spd="slow">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800" b="1" dirty="0"/>
              <a:t>Satanás es el que </a:t>
            </a:r>
            <a:r>
              <a:rPr lang="es-CO" sz="2800" b="1" dirty="0" smtClean="0"/>
              <a:t>ocasiona las enfermedades, las tristezas, y los accidentes, </a:t>
            </a:r>
            <a:r>
              <a:rPr lang="es-CO" sz="2800" b="1" dirty="0"/>
              <a:t>para que muchos </a:t>
            </a:r>
            <a:r>
              <a:rPr lang="es-CO" sz="2800" b="1" dirty="0" smtClean="0"/>
              <a:t>pierdan la fe o mueran </a:t>
            </a:r>
            <a:r>
              <a:rPr lang="es-CO" sz="2800" b="1" dirty="0"/>
              <a:t>sin la </a:t>
            </a:r>
            <a:r>
              <a:rPr lang="es-CO" sz="2800" b="1" dirty="0" smtClean="0"/>
              <a:t>debida </a:t>
            </a:r>
            <a:r>
              <a:rPr lang="es-CO" sz="2800" b="1" dirty="0"/>
              <a:t>preparación y se pierdan para siempre. </a:t>
            </a:r>
          </a:p>
        </p:txBody>
      </p:sp>
      <p:sp>
        <p:nvSpPr>
          <p:cNvPr id="3" name="2 Marcador de contenido"/>
          <p:cNvSpPr>
            <a:spLocks noGrp="1"/>
          </p:cNvSpPr>
          <p:nvPr>
            <p:ph idx="1"/>
          </p:nvPr>
        </p:nvSpPr>
        <p:spPr>
          <a:xfrm>
            <a:off x="457200" y="5013176"/>
            <a:ext cx="8229600" cy="1512168"/>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b="1" dirty="0" smtClean="0"/>
              <a:t>Recuerda: «Satanás quiere </a:t>
            </a:r>
            <a:r>
              <a:rPr lang="es-CO" b="1" dirty="0"/>
              <a:t>quitar cada rayo de </a:t>
            </a:r>
            <a:r>
              <a:rPr lang="es-CO" b="1" dirty="0" smtClean="0"/>
              <a:t>luz </a:t>
            </a:r>
            <a:r>
              <a:rPr lang="es-CO" b="1" dirty="0"/>
              <a:t>y cada destello de esperanza del alma, pero vosotros no se lo </a:t>
            </a:r>
            <a:r>
              <a:rPr lang="es-CO" b="1" dirty="0" smtClean="0"/>
              <a:t>permitáis». </a:t>
            </a:r>
            <a:endParaRPr lang="es-CO" b="1"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2420888"/>
            <a:ext cx="2232248" cy="2175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832" y="2420888"/>
            <a:ext cx="2592288" cy="2123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40152" y="2420888"/>
            <a:ext cx="2508870" cy="2175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60528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302500541"/>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399855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642194"/>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b="1" dirty="0" smtClean="0"/>
              <a:t>«Y </a:t>
            </a:r>
            <a:r>
              <a:rPr lang="es-CO" sz="3200" b="1" dirty="0"/>
              <a:t>cuando aún estaba lejos, lo vio su padre, y fue movido a misericordia, y corrió, y se echo a su cuello y </a:t>
            </a:r>
            <a:r>
              <a:rPr lang="es-CO" sz="3200" b="1" dirty="0" smtClean="0"/>
              <a:t>le besó»</a:t>
            </a:r>
            <a:endParaRPr lang="es-CO" sz="3200" b="1" dirty="0"/>
          </a:p>
        </p:txBody>
      </p:sp>
      <p:sp>
        <p:nvSpPr>
          <p:cNvPr id="3" name="2 Marcador de contenido"/>
          <p:cNvSpPr>
            <a:spLocks noGrp="1"/>
          </p:cNvSpPr>
          <p:nvPr>
            <p:ph idx="1"/>
          </p:nvPr>
        </p:nvSpPr>
        <p:spPr>
          <a:xfrm>
            <a:off x="457200" y="5229200"/>
            <a:ext cx="8229600" cy="1224136"/>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400" b="1" dirty="0"/>
              <a:t>E</a:t>
            </a:r>
            <a:r>
              <a:rPr lang="es-CO" sz="2400" b="1" dirty="0" smtClean="0"/>
              <a:t>l amor de este padre por su hijo, es un pálido reflejo </a:t>
            </a:r>
            <a:r>
              <a:rPr lang="es-CO" sz="2400" b="1" dirty="0"/>
              <a:t>d</a:t>
            </a:r>
            <a:r>
              <a:rPr lang="es-CO" sz="2400" b="1" dirty="0" smtClean="0"/>
              <a:t>el amor de Nuestro Padre Celestial por cada uno de </a:t>
            </a:r>
            <a:r>
              <a:rPr lang="es-CO" sz="2400" b="1" dirty="0" smtClean="0"/>
              <a:t>nosotros, </a:t>
            </a:r>
            <a:r>
              <a:rPr lang="es-CO" sz="2400" b="1" dirty="0" smtClean="0"/>
              <a:t>a pesar de nuestros muchos pecados. </a:t>
            </a:r>
            <a:r>
              <a:rPr lang="es-CO" sz="2400" b="1" u="sng" dirty="0" smtClean="0">
                <a:solidFill>
                  <a:srgbClr val="FF0000"/>
                </a:solidFill>
              </a:rPr>
              <a:t>Ver  Luc.15:10.</a:t>
            </a:r>
            <a:endParaRPr lang="es-CO" sz="2400" b="1" u="sng" dirty="0">
              <a:solidFill>
                <a:srgbClr val="FF0000"/>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2071314"/>
            <a:ext cx="3456384" cy="2934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071314"/>
            <a:ext cx="3888432" cy="2934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412674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599723358"/>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363817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rgbClr val="002060"/>
          </a:solidFill>
        </p:spPr>
        <p:txBody>
          <a:bodyPr>
            <a:normAutofit fontScale="77500" lnSpcReduction="20000"/>
          </a:bodyPr>
          <a:lstStyle/>
          <a:p>
            <a:pPr marL="0" indent="0" algn="ctr">
              <a:buNone/>
            </a:pPr>
            <a:r>
              <a:rPr lang="es-CO" b="1" dirty="0" smtClean="0">
                <a:solidFill>
                  <a:srgbClr val="FFFF00"/>
                </a:solidFill>
              </a:rPr>
              <a:t>¿Podéis </a:t>
            </a:r>
            <a:r>
              <a:rPr lang="es-CO" b="1" dirty="0">
                <a:solidFill>
                  <a:srgbClr val="FFFF00"/>
                </a:solidFill>
              </a:rPr>
              <a:t>dar lugar a la duda teniendo las ricas promesas de la </a:t>
            </a:r>
            <a:r>
              <a:rPr lang="es-CO" b="1" dirty="0" smtClean="0">
                <a:solidFill>
                  <a:srgbClr val="FFFF00"/>
                </a:solidFill>
              </a:rPr>
              <a:t>Biblia? </a:t>
            </a:r>
          </a:p>
          <a:p>
            <a:pPr marL="0" indent="0" algn="ctr">
              <a:buNone/>
            </a:pPr>
            <a:r>
              <a:rPr lang="es-CO" b="1" dirty="0" smtClean="0">
                <a:solidFill>
                  <a:srgbClr val="FFFF00"/>
                </a:solidFill>
              </a:rPr>
              <a:t>¿Podéis </a:t>
            </a:r>
            <a:r>
              <a:rPr lang="es-CO" b="1" dirty="0">
                <a:solidFill>
                  <a:srgbClr val="FFFF00"/>
                </a:solidFill>
              </a:rPr>
              <a:t>creer que Dios </a:t>
            </a:r>
            <a:r>
              <a:rPr lang="es-CO" b="1" dirty="0" smtClean="0">
                <a:solidFill>
                  <a:srgbClr val="FFFF00"/>
                </a:solidFill>
              </a:rPr>
              <a:t>prohíbe </a:t>
            </a:r>
            <a:r>
              <a:rPr lang="es-CO" b="1" dirty="0">
                <a:solidFill>
                  <a:srgbClr val="FFFF00"/>
                </a:solidFill>
              </a:rPr>
              <a:t>al pecador, que anhela venir a sus pies, que venga arrepentido</a:t>
            </a:r>
            <a:r>
              <a:rPr lang="es-CO" b="1" dirty="0" smtClean="0">
                <a:solidFill>
                  <a:srgbClr val="FFFF00"/>
                </a:solidFill>
              </a:rPr>
              <a:t>?</a:t>
            </a:r>
          </a:p>
          <a:p>
            <a:pPr marL="0" indent="0" algn="ctr">
              <a:buNone/>
            </a:pPr>
            <a:r>
              <a:rPr lang="es-CO" b="1" dirty="0" smtClean="0">
                <a:solidFill>
                  <a:srgbClr val="FFFF00"/>
                </a:solidFill>
              </a:rPr>
              <a:t>¡</a:t>
            </a:r>
            <a:r>
              <a:rPr lang="es-CO" b="1" dirty="0">
                <a:solidFill>
                  <a:srgbClr val="FFFF00"/>
                </a:solidFill>
              </a:rPr>
              <a:t>Apartad esos pensamientos! </a:t>
            </a:r>
            <a:endParaRPr lang="es-CO" b="1" dirty="0" smtClean="0">
              <a:solidFill>
                <a:srgbClr val="FFFF00"/>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Nada </a:t>
            </a:r>
            <a:r>
              <a:rPr lang="es-CO" dirty="0">
                <a:solidFill>
                  <a:schemeClr val="bg1"/>
                </a:solidFill>
              </a:rPr>
              <a:t>puede destruir </a:t>
            </a:r>
            <a:r>
              <a:rPr lang="es-CO" dirty="0" smtClean="0">
                <a:solidFill>
                  <a:schemeClr val="bg1"/>
                </a:solidFill>
              </a:rPr>
              <a:t>más </a:t>
            </a:r>
            <a:r>
              <a:rPr lang="es-CO" dirty="0">
                <a:solidFill>
                  <a:schemeClr val="bg1"/>
                </a:solidFill>
              </a:rPr>
              <a:t>vuestra alma que tener pensamientos tales y tales conceptos de vuestro Padre celestial. </a:t>
            </a:r>
            <a:endParaRPr lang="es-CO" dirty="0" smtClean="0">
              <a:solidFill>
                <a:schemeClr val="bg1"/>
              </a:solidFill>
            </a:endParaRPr>
          </a:p>
          <a:p>
            <a:pPr marL="0" indent="0" algn="ctr">
              <a:buNone/>
            </a:pPr>
            <a:r>
              <a:rPr lang="es-CO" dirty="0" smtClean="0">
                <a:solidFill>
                  <a:schemeClr val="bg1"/>
                </a:solidFill>
              </a:rPr>
              <a:t>Dios </a:t>
            </a:r>
            <a:r>
              <a:rPr lang="es-CO" dirty="0">
                <a:solidFill>
                  <a:schemeClr val="bg1"/>
                </a:solidFill>
              </a:rPr>
              <a:t>odia el pecado, pero ama al pecador, y se dio a </a:t>
            </a:r>
            <a:r>
              <a:rPr lang="es-CO" dirty="0" smtClean="0">
                <a:solidFill>
                  <a:schemeClr val="bg1"/>
                </a:solidFill>
              </a:rPr>
              <a:t>sí </a:t>
            </a:r>
            <a:r>
              <a:rPr lang="es-CO" dirty="0">
                <a:solidFill>
                  <a:schemeClr val="bg1"/>
                </a:solidFill>
              </a:rPr>
              <a:t>mismo en la persona de Cristo, para que todos los que </a:t>
            </a:r>
            <a:r>
              <a:rPr lang="es-CO" u="sng" dirty="0">
                <a:solidFill>
                  <a:schemeClr val="bg1"/>
                </a:solidFill>
              </a:rPr>
              <a:t>quisieran</a:t>
            </a:r>
            <a:r>
              <a:rPr lang="es-CO" dirty="0">
                <a:solidFill>
                  <a:schemeClr val="bg1"/>
                </a:solidFill>
              </a:rPr>
              <a:t>, pudiesen ser salvos y obtener las bendiciones eternas en el reino de gloria. </a:t>
            </a:r>
            <a:endParaRPr lang="es-CO" dirty="0" smtClean="0">
              <a:solidFill>
                <a:schemeClr val="bg1"/>
              </a:solidFill>
            </a:endParaRPr>
          </a:p>
          <a:p>
            <a:pPr marL="0" indent="0" algn="ctr">
              <a:buNone/>
            </a:pPr>
            <a:r>
              <a:rPr lang="es-CO" b="1" dirty="0" smtClean="0">
                <a:solidFill>
                  <a:srgbClr val="FFFF00"/>
                </a:solidFill>
              </a:rPr>
              <a:t>¿Qué </a:t>
            </a:r>
            <a:r>
              <a:rPr lang="es-CO" b="1" dirty="0">
                <a:solidFill>
                  <a:srgbClr val="FFFF00"/>
                </a:solidFill>
              </a:rPr>
              <a:t>lenguaje </a:t>
            </a:r>
            <a:r>
              <a:rPr lang="es-CO" b="1" dirty="0" smtClean="0">
                <a:solidFill>
                  <a:srgbClr val="FFFF00"/>
                </a:solidFill>
              </a:rPr>
              <a:t>más </a:t>
            </a:r>
            <a:r>
              <a:rPr lang="es-CO" b="1" dirty="0">
                <a:solidFill>
                  <a:srgbClr val="FFFF00"/>
                </a:solidFill>
              </a:rPr>
              <a:t>poderoso o </a:t>
            </a:r>
            <a:r>
              <a:rPr lang="es-CO" b="1" dirty="0" smtClean="0">
                <a:solidFill>
                  <a:srgbClr val="FFFF00"/>
                </a:solidFill>
              </a:rPr>
              <a:t>más </a:t>
            </a:r>
            <a:r>
              <a:rPr lang="es-CO" b="1" dirty="0">
                <a:solidFill>
                  <a:srgbClr val="FFFF00"/>
                </a:solidFill>
              </a:rPr>
              <a:t>tierno pudo ser empleado que el que </a:t>
            </a:r>
            <a:r>
              <a:rPr lang="es-CO" b="1" dirty="0" smtClean="0">
                <a:solidFill>
                  <a:srgbClr val="FFFF00"/>
                </a:solidFill>
              </a:rPr>
              <a:t>él escogió </a:t>
            </a:r>
            <a:r>
              <a:rPr lang="es-CO" b="1" dirty="0">
                <a:solidFill>
                  <a:srgbClr val="FFFF00"/>
                </a:solidFill>
              </a:rPr>
              <a:t>para expresar su amor hacia nosotros? </a:t>
            </a:r>
            <a:endParaRPr lang="es-CO" b="1" dirty="0" smtClean="0">
              <a:solidFill>
                <a:srgbClr val="FFFF00"/>
              </a:solidFill>
            </a:endParaRPr>
          </a:p>
          <a:p>
            <a:pPr marL="0" indent="0" algn="ctr">
              <a:buNone/>
            </a:pPr>
            <a:r>
              <a:rPr lang="es-CO" b="1" dirty="0" smtClean="0">
                <a:solidFill>
                  <a:srgbClr val="FFFF00"/>
                </a:solidFill>
              </a:rPr>
              <a:t>Dios </a:t>
            </a:r>
            <a:r>
              <a:rPr lang="es-CO" b="1" dirty="0">
                <a:solidFill>
                  <a:srgbClr val="FFFF00"/>
                </a:solidFill>
              </a:rPr>
              <a:t>dice: "¿Se </a:t>
            </a:r>
            <a:r>
              <a:rPr lang="es-CO" b="1" dirty="0" smtClean="0">
                <a:solidFill>
                  <a:srgbClr val="FFFF00"/>
                </a:solidFill>
              </a:rPr>
              <a:t>olvidará </a:t>
            </a:r>
            <a:r>
              <a:rPr lang="es-CO" b="1" dirty="0">
                <a:solidFill>
                  <a:srgbClr val="FFFF00"/>
                </a:solidFill>
              </a:rPr>
              <a:t>la mujer de lo que dio a luz para dejar de compadecerse </a:t>
            </a:r>
            <a:r>
              <a:rPr lang="es-CO" b="1" dirty="0" smtClean="0">
                <a:solidFill>
                  <a:srgbClr val="FFFF00"/>
                </a:solidFill>
              </a:rPr>
              <a:t>del hijo </a:t>
            </a:r>
            <a:r>
              <a:rPr lang="es-CO" b="1" dirty="0">
                <a:solidFill>
                  <a:srgbClr val="FFFF00"/>
                </a:solidFill>
              </a:rPr>
              <a:t>de su vientre? Aunque olvide ella, yo nunca me </a:t>
            </a:r>
            <a:r>
              <a:rPr lang="es-CO" b="1" dirty="0" smtClean="0">
                <a:solidFill>
                  <a:srgbClr val="FFFF00"/>
                </a:solidFill>
              </a:rPr>
              <a:t>olvidaré </a:t>
            </a:r>
            <a:r>
              <a:rPr lang="es-CO" b="1" dirty="0">
                <a:solidFill>
                  <a:srgbClr val="FFFF00"/>
                </a:solidFill>
              </a:rPr>
              <a:t>de ti." </a:t>
            </a:r>
            <a:r>
              <a:rPr lang="es-CO" b="1" u="sng" dirty="0" smtClean="0">
                <a:solidFill>
                  <a:srgbClr val="FFFF00"/>
                </a:solidFill>
              </a:rPr>
              <a:t>(Isaías </a:t>
            </a:r>
            <a:r>
              <a:rPr lang="es-CO" b="1" u="sng" dirty="0">
                <a:solidFill>
                  <a:srgbClr val="FFFF00"/>
                </a:solidFill>
              </a:rPr>
              <a:t>49:15)</a:t>
            </a:r>
            <a:r>
              <a:rPr lang="es-CO" b="1" dirty="0">
                <a:solidFill>
                  <a:srgbClr val="FFFF00"/>
                </a:solidFill>
              </a:rPr>
              <a:t>. </a:t>
            </a:r>
          </a:p>
        </p:txBody>
      </p:sp>
    </p:spTree>
    <p:extLst>
      <p:ext uri="{BB962C8B-B14F-4D97-AF65-F5344CB8AC3E}">
        <p14:creationId xmlns:p14="http://schemas.microsoft.com/office/powerpoint/2010/main" val="808919189"/>
      </p:ext>
    </p:extLst>
  </p:cSld>
  <p:clrMapOvr>
    <a:masterClrMapping/>
  </p:clrMapOvr>
  <p:transition spd="slow">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741231882"/>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9260523"/>
      </p:ext>
    </p:extLst>
  </p:cSld>
  <p:clrMapOvr>
    <a:masterClrMapping/>
  </p:clrMapOvr>
  <p:transition spd="slow">
    <p:cov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dirty="0"/>
              <a:t> </a:t>
            </a:r>
            <a:r>
              <a:rPr lang="es-CO" sz="3200" b="1" dirty="0"/>
              <a:t>Porque el Hijo del Hombre vino a buscar y a salvar lo que se había perdido</a:t>
            </a:r>
          </a:p>
        </p:txBody>
      </p:sp>
      <p:sp>
        <p:nvSpPr>
          <p:cNvPr id="3" name="2 Marcador de contenido"/>
          <p:cNvSpPr>
            <a:spLocks noGrp="1"/>
          </p:cNvSpPr>
          <p:nvPr>
            <p:ph idx="1"/>
          </p:nvPr>
        </p:nvSpPr>
        <p:spPr>
          <a:xfrm>
            <a:off x="457200" y="5157192"/>
            <a:ext cx="8229600" cy="1368152"/>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b="1" dirty="0" smtClean="0"/>
              <a:t>Para restaurarnos a su imagen y semejanza, y darnos una tierra nueva, y todo gratis, </a:t>
            </a:r>
          </a:p>
          <a:p>
            <a:pPr marL="0" indent="0" algn="ctr">
              <a:buNone/>
            </a:pPr>
            <a:r>
              <a:rPr lang="es-CO" b="1" dirty="0" smtClean="0"/>
              <a:t>al costo de su vida.</a:t>
            </a:r>
            <a:endParaRPr lang="es-CO"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1844824"/>
            <a:ext cx="2768600" cy="287525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1844824"/>
            <a:ext cx="2736304" cy="287525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8224" y="1844824"/>
            <a:ext cx="2304256" cy="287525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617362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328593"/>
          </a:xfrm>
          <a:solidFill>
            <a:schemeClr val="accent2">
              <a:lumMod val="20000"/>
              <a:lumOff val="80000"/>
            </a:schemeClr>
          </a:solidFill>
        </p:spPr>
        <p:txBody>
          <a:bodyPr>
            <a:normAutofit/>
          </a:bodyPr>
          <a:lstStyle/>
          <a:p>
            <a:pPr marL="0" indent="0" algn="ctr">
              <a:buNone/>
            </a:pPr>
            <a:r>
              <a:rPr lang="es-CO" sz="3600" dirty="0" smtClean="0">
                <a:latin typeface="Algerian" pitchFamily="82" charset="0"/>
              </a:rPr>
              <a:t>Este tema:</a:t>
            </a:r>
          </a:p>
          <a:p>
            <a:pPr marL="0" indent="0" algn="ctr">
              <a:buNone/>
            </a:pPr>
            <a:endParaRPr lang="es-CO" sz="3600" dirty="0" smtClean="0">
              <a:latin typeface="Algerian" pitchFamily="82" charset="0"/>
            </a:endParaRPr>
          </a:p>
          <a:p>
            <a:pPr marL="0" indent="0" algn="ctr">
              <a:buNone/>
            </a:pPr>
            <a:r>
              <a:rPr lang="es-CO" sz="3600" dirty="0" smtClean="0">
                <a:latin typeface="Algerian" pitchFamily="82" charset="0"/>
              </a:rPr>
              <a:t>MARAVILLAS </a:t>
            </a:r>
            <a:r>
              <a:rPr lang="es-CO" sz="3600" dirty="0">
                <a:latin typeface="Algerian" pitchFamily="82" charset="0"/>
              </a:rPr>
              <a:t>OBRADAS POR LA </a:t>
            </a:r>
            <a:r>
              <a:rPr lang="es-CO" sz="3600" dirty="0" smtClean="0">
                <a:latin typeface="Algerian" pitchFamily="82" charset="0"/>
              </a:rPr>
              <a:t>FE</a:t>
            </a:r>
          </a:p>
          <a:p>
            <a:pPr marL="0" indent="0" algn="ctr">
              <a:buNone/>
            </a:pPr>
            <a:endParaRPr lang="es-CO" sz="3600" dirty="0" smtClean="0">
              <a:latin typeface="Algerian" pitchFamily="82" charset="0"/>
            </a:endParaRPr>
          </a:p>
          <a:p>
            <a:pPr marL="0" indent="0" algn="ctr">
              <a:buNone/>
            </a:pPr>
            <a:r>
              <a:rPr lang="es-CO" sz="3600" dirty="0" smtClean="0">
                <a:latin typeface="Algerian" pitchFamily="82" charset="0"/>
              </a:rPr>
              <a:t>Fue extraído del libro</a:t>
            </a:r>
          </a:p>
          <a:p>
            <a:pPr marL="0" indent="0" algn="ctr">
              <a:buNone/>
            </a:pPr>
            <a:r>
              <a:rPr lang="es-CO" sz="3600" dirty="0" smtClean="0">
                <a:latin typeface="Algerian" pitchFamily="82" charset="0"/>
              </a:rPr>
              <a:t>CAMINO </a:t>
            </a:r>
            <a:r>
              <a:rPr lang="es-CO" sz="3600" dirty="0" smtClean="0">
                <a:latin typeface="Algerian" pitchFamily="82" charset="0"/>
              </a:rPr>
              <a:t>A CRISTO  </a:t>
            </a:r>
          </a:p>
          <a:p>
            <a:pPr marL="0" indent="0" algn="ctr">
              <a:buNone/>
            </a:pPr>
            <a:endParaRPr lang="es-CO" sz="3600" dirty="0" smtClean="0">
              <a:latin typeface="Algerian" pitchFamily="82" charset="0"/>
            </a:endParaRPr>
          </a:p>
          <a:p>
            <a:pPr marL="0" indent="0" algn="ctr">
              <a:buNone/>
            </a:pPr>
            <a:r>
              <a:rPr lang="es-CO" sz="3600" dirty="0" smtClean="0">
                <a:latin typeface="Algerian" pitchFamily="82" charset="0"/>
              </a:rPr>
              <a:t>Capitulo 6</a:t>
            </a:r>
            <a:r>
              <a:rPr lang="es-CO" sz="3600" dirty="0">
                <a:latin typeface="Algerian" pitchFamily="82" charset="0"/>
              </a:rPr>
              <a:t>.</a:t>
            </a:r>
          </a:p>
        </p:txBody>
      </p:sp>
    </p:spTree>
    <p:extLst>
      <p:ext uri="{BB962C8B-B14F-4D97-AF65-F5344CB8AC3E}">
        <p14:creationId xmlns:p14="http://schemas.microsoft.com/office/powerpoint/2010/main" val="1504081056"/>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475</TotalTime>
  <Words>2405</Words>
  <Application>Microsoft Office PowerPoint</Application>
  <PresentationFormat>Presentación en pantalla (4:3)</PresentationFormat>
  <Paragraphs>78</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MARAVILLAS OBRADAS POR LA FE</vt:lpstr>
      <vt:lpstr>MARAVILLAS OBRADAS POR LA FE</vt:lpstr>
      <vt:lpstr>Presentación de PowerPoint</vt:lpstr>
      <vt:lpstr>¿Qué debo hacer para ganarme el cielo?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Siempre creciendo en santidad Ver Efe.4:13. </vt:lpstr>
      <vt:lpstr>Presentación de PowerPoint</vt:lpstr>
      <vt:lpstr>Presentación de PowerPoint</vt:lpstr>
      <vt:lpstr>El milagro del perdón</vt:lpstr>
      <vt:lpstr>Presentación de PowerPoint</vt:lpstr>
      <vt:lpstr>Presentación de PowerPoint</vt:lpstr>
      <vt:lpstr>Satanás es el que ocasiona las enfermedades, las tristezas, y los accidentes, para que muchos pierdan la fe o mueran sin la debida preparación y se pierdan para siempre. </vt:lpstr>
      <vt:lpstr>Presentación de PowerPoint</vt:lpstr>
      <vt:lpstr>«Y cuando aún estaba lejos, lo vio su padre, y fue movido a misericordia, y corrió, y se echo a su cuello y le besó»</vt:lpstr>
      <vt:lpstr>Presentación de PowerPoint</vt:lpstr>
      <vt:lpstr>Presentación de PowerPoint</vt:lpstr>
      <vt:lpstr>Presentación de PowerPoint</vt:lpstr>
      <vt:lpstr> Porque el Hijo del Hombre vino a buscar y a salvar lo que se había perdido</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MARAVILLAS OBRADAS POR LA FE</dc:title>
  <dc:creator>TEMAS DE FE</dc:creator>
  <cp:lastModifiedBy>TEMAS DE FE</cp:lastModifiedBy>
  <cp:revision>79</cp:revision>
  <dcterms:created xsi:type="dcterms:W3CDTF">2016-05-30T03:41:18Z</dcterms:created>
  <dcterms:modified xsi:type="dcterms:W3CDTF">2016-06-10T09:11:59Z</dcterms:modified>
</cp:coreProperties>
</file>